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4" r:id="rId4"/>
    <p:sldMasterId id="2147484198" r:id="rId5"/>
  </p:sldMasterIdLst>
  <p:notesMasterIdLst>
    <p:notesMasterId r:id="rId12"/>
  </p:notesMasterIdLst>
  <p:handoutMasterIdLst>
    <p:handoutMasterId r:id="rId13"/>
  </p:handoutMasterIdLst>
  <p:sldIdLst>
    <p:sldId id="2147376832" r:id="rId6"/>
    <p:sldId id="718" r:id="rId7"/>
    <p:sldId id="702" r:id="rId8"/>
    <p:sldId id="715" r:id="rId9"/>
    <p:sldId id="716" r:id="rId10"/>
    <p:sldId id="71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32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a Hanlon" initials="KH" lastIdx="5" clrIdx="0">
    <p:extLst>
      <p:ext uri="{19B8F6BF-5375-455C-9EA6-DF929625EA0E}">
        <p15:presenceInfo xmlns:p15="http://schemas.microsoft.com/office/powerpoint/2012/main" userId="S-1-5-21-561765910-704062774-3254955692-1449" providerId="AD"/>
      </p:ext>
    </p:extLst>
  </p:cmAuthor>
  <p:cmAuthor id="2" name="Kara Hanlon" initials="KH [2]" lastIdx="180" clrIdx="1">
    <p:extLst>
      <p:ext uri="{19B8F6BF-5375-455C-9EA6-DF929625EA0E}">
        <p15:presenceInfo xmlns:p15="http://schemas.microsoft.com/office/powerpoint/2012/main" userId="S::khanlon@vantagepartners.com::9266718b-3b1a-49e7-9ee7-ea1424517f71" providerId="AD"/>
      </p:ext>
    </p:extLst>
  </p:cmAuthor>
  <p:cmAuthor id="3" name="Stephanie King" initials="SK" lastIdx="100" clrIdx="2">
    <p:extLst>
      <p:ext uri="{19B8F6BF-5375-455C-9EA6-DF929625EA0E}">
        <p15:presenceInfo xmlns:p15="http://schemas.microsoft.com/office/powerpoint/2012/main" userId="S::sking@vantagepartners.com::cf73fda0-6114-4ec5-b104-b5ccaa028a5d" providerId="AD"/>
      </p:ext>
    </p:extLst>
  </p:cmAuthor>
  <p:cmAuthor id="4" name="Marianne Kruse" initials="MK" lastIdx="9" clrIdx="3">
    <p:extLst>
      <p:ext uri="{19B8F6BF-5375-455C-9EA6-DF929625EA0E}">
        <p15:presenceInfo xmlns:p15="http://schemas.microsoft.com/office/powerpoint/2012/main" userId="S::mkruse@vantagepartners.com::b8215659-a336-4699-909a-37d3494d003b" providerId="AD"/>
      </p:ext>
    </p:extLst>
  </p:cmAuthor>
  <p:cmAuthor id="5" name="Liz Rayer" initials="LR" lastIdx="64" clrIdx="4">
    <p:extLst>
      <p:ext uri="{19B8F6BF-5375-455C-9EA6-DF929625EA0E}">
        <p15:presenceInfo xmlns:p15="http://schemas.microsoft.com/office/powerpoint/2012/main" userId="S::lrayer@vantagepartners.com::86a3555a-89f5-4b79-98d7-906c8a9bddaf" providerId="AD"/>
      </p:ext>
    </p:extLst>
  </p:cmAuthor>
  <p:cmAuthor id="6" name="Candice Romero" initials="CR" lastIdx="35" clrIdx="5">
    <p:extLst>
      <p:ext uri="{19B8F6BF-5375-455C-9EA6-DF929625EA0E}">
        <p15:presenceInfo xmlns:p15="http://schemas.microsoft.com/office/powerpoint/2012/main" userId="S::cromero@vantagepartners.com::1a822e18-53d2-4d19-962d-4f5fda403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0AA"/>
    <a:srgbClr val="A7D7C0"/>
    <a:srgbClr val="A1D1BA"/>
    <a:srgbClr val="F2F3F4"/>
    <a:srgbClr val="AAAFB6"/>
    <a:srgbClr val="CBCED2"/>
    <a:srgbClr val="F2F2F2"/>
    <a:srgbClr val="503C7D"/>
    <a:srgbClr val="51626B"/>
    <a:srgbClr val="CED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4" autoAdjust="0"/>
    <p:restoredTop sz="86077" autoAdjust="0"/>
  </p:normalViewPr>
  <p:slideViewPr>
    <p:cSldViewPr snapToGrid="0" showGuides="1">
      <p:cViewPr varScale="1">
        <p:scale>
          <a:sx n="107" d="100"/>
          <a:sy n="107" d="100"/>
        </p:scale>
        <p:origin x="324" y="108"/>
      </p:cViewPr>
      <p:guideLst>
        <p:guide orient="horz" pos="43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D9FE926E-54DC-41E4-9B06-5A20ACE0AB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754450"/>
            <a:ext cx="7010400" cy="54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64" tIns="0" rIns="98264" bIns="49132" numCol="1" anchor="t" anchorCtr="0" compatLnSpc="1">
            <a:prstTxWarp prst="textNoShape">
              <a:avLst/>
            </a:prstTxWarp>
          </a:bodyPr>
          <a:lstStyle>
            <a:lvl1pPr algn="ctr" defTabSz="983072">
              <a:spcBef>
                <a:spcPct val="0"/>
              </a:spcBef>
              <a:defRPr sz="800" b="0">
                <a:solidFill>
                  <a:schemeClr val="accent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fld id="{8E201943-E4CE-4043-9530-BF385F91AF1A}" type="slidenum">
              <a:rPr lang="ko-KR" altLang="en-US" smtClean="0">
                <a:solidFill>
                  <a:schemeClr val="tx1"/>
                </a:solidFill>
              </a:rPr>
              <a:pPr/>
              <a:t>‹#›</a:t>
            </a:fld>
            <a:endParaRPr lang="en-US" altLang="ko-KR">
              <a:solidFill>
                <a:schemeClr val="tx1"/>
              </a:solidFill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8BBB3768-C46D-4A6E-8DD1-85DDBCCB9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6571" y="333757"/>
            <a:ext cx="4645879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38" tIns="18938" rIns="18938" bIns="18938"/>
          <a:lstStyle/>
          <a:p>
            <a:endParaRPr lang="en-US"/>
          </a:p>
        </p:txBody>
      </p: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2904EC91-2A2C-4E23-9962-89CA22841F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38833"/>
            <a:ext cx="7010400" cy="481369"/>
          </a:xfrm>
          <a:prstGeom prst="rect">
            <a:avLst/>
          </a:prstGeom>
        </p:spPr>
        <p:txBody>
          <a:bodyPr vert="horz" lIns="94691" tIns="47345" rIns="94691" bIns="47345" rtlCol="0" anchor="b"/>
          <a:lstStyle>
            <a:lvl1pPr marL="0" marR="0" indent="0" algn="l" defTabSz="946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altLang="en-US" sz="700" dirty="0"/>
              <a:t>Copyright © 2026 by Vantage Partners, LLC.</a:t>
            </a: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3D26D64A-7B9A-4873-8992-7F2AC1A37F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4976" y="8967299"/>
            <a:ext cx="2286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38" tIns="18938" rIns="18938" bIns="1893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787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545146"/>
            <a:ext cx="6203950" cy="34909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3291" tIns="46647" rIns="93291" bIns="46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1" tIns="46647" rIns="93291" bIns="46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766409"/>
            <a:ext cx="6997654" cy="54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430" tIns="0" rIns="98430" bIns="49215" numCol="1" anchor="t" anchorCtr="0" compatLnSpc="1">
            <a:prstTxWarp prst="textNoShape">
              <a:avLst/>
            </a:prstTxWarp>
          </a:bodyPr>
          <a:lstStyle>
            <a:lvl1pPr algn="ctr" defTabSz="984735">
              <a:spcBef>
                <a:spcPct val="0"/>
              </a:spcBef>
              <a:defRPr sz="800" b="0">
                <a:solidFill>
                  <a:schemeClr val="tx1"/>
                </a:solidFill>
                <a:latin typeface="+mn-lt"/>
                <a:ea typeface="Batang" panose="02030600000101010101" pitchFamily="18" charset="-127"/>
              </a:defRPr>
            </a:lvl1pPr>
          </a:lstStyle>
          <a:p>
            <a:fld id="{8E201943-E4CE-4043-9530-BF385F91AF1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88720" y="274320"/>
            <a:ext cx="4654296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70" tIns="18970" rIns="18970" bIns="18970"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3381090" y="8979550"/>
            <a:ext cx="229014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970" tIns="18970" rIns="18970" bIns="18970"/>
          <a:lstStyle/>
          <a:p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750771"/>
            <a:ext cx="7023100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marL="0" marR="0" indent="0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altLang="en-US" sz="700" dirty="0"/>
              <a:t>Copyright © 2026 by Vantage Partners, LLC.</a:t>
            </a:r>
          </a:p>
        </p:txBody>
      </p:sp>
    </p:spTree>
    <p:extLst>
      <p:ext uri="{BB962C8B-B14F-4D97-AF65-F5344CB8AC3E}">
        <p14:creationId xmlns:p14="http://schemas.microsoft.com/office/powerpoint/2010/main" val="11918855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1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1pPr>
    <a:lvl2pPr marL="169863" indent="-169863" algn="l" defTabSz="914400" rtl="0" eaLnBrk="1" latinLnBrk="0" hangingPunct="1">
      <a:buClr>
        <a:schemeClr val="tx2"/>
      </a:buClr>
      <a:buSzPct val="80000"/>
      <a:buFont typeface="Wingdings" panose="05000000000000000000" pitchFamily="2" charset="2"/>
      <a:buChar char="n"/>
      <a:defRPr sz="11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2pPr>
    <a:lvl3pPr marL="341313" indent="-171450" algn="l" defTabSz="914400" rtl="0" eaLnBrk="1" latinLnBrk="0" hangingPunct="1">
      <a:buClr>
        <a:schemeClr val="tx1"/>
      </a:buClr>
      <a:buSzPct val="60000"/>
      <a:buFont typeface="Wingdings" panose="05000000000000000000" pitchFamily="2" charset="2"/>
      <a:buChar char="l"/>
      <a:defRPr sz="11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3pPr>
    <a:lvl4pPr marL="484188" indent="-142875" algn="l" defTabSz="914400" rtl="0" eaLnBrk="1" latinLnBrk="0" hangingPunct="1">
      <a:buClr>
        <a:schemeClr val="bg2"/>
      </a:buClr>
      <a:buSzPct val="60000"/>
      <a:buFont typeface="Wingdings 3" panose="05040102010807070707" pitchFamily="18" charset="2"/>
      <a:buChar char=""/>
      <a:defRPr sz="11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4pPr>
    <a:lvl5pPr marL="627063" indent="-142875" algn="l" defTabSz="914400" rtl="0" eaLnBrk="1" latinLnBrk="0" hangingPunct="1">
      <a:buClr>
        <a:schemeClr val="bg2"/>
      </a:buClr>
      <a:buFont typeface="Wingdings" panose="05000000000000000000" pitchFamily="2" charset="2"/>
      <a:buChar char=""/>
      <a:defRPr sz="1100" kern="1200">
        <a:solidFill>
          <a:schemeClr val="tx1"/>
        </a:solidFill>
        <a:latin typeface="Calibri Light" panose="020F0302020204030204" pitchFamily="34" charset="0"/>
        <a:ea typeface="+mn-ea"/>
        <a:cs typeface="Calibri Light" panose="020F03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Mapping Tool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27D77-2D00-493C-B7C3-499478250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EFD81-96A7-4A01-B0C9-0C27DE28A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10674-1E91-435C-9DF2-9E3E6A12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9F60B3-A062-4D91-B715-1BBBBB6075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2602" y="0"/>
            <a:ext cx="939543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720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31044-422A-6A52-0FC4-38FC2E8B0E6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31" y="249401"/>
            <a:ext cx="1064668" cy="281510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AF0F6E8D-4E6A-5495-917F-A57BE771D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472602" cy="71080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627DC98-9E9C-37FC-02EE-BDE977925F4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54619"/>
              </p:ext>
            </p:extLst>
          </p:nvPr>
        </p:nvGraphicFramePr>
        <p:xfrm>
          <a:off x="246303" y="2129210"/>
          <a:ext cx="11689562" cy="431111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77788">
                  <a:extLst>
                    <a:ext uri="{9D8B030D-6E8A-4147-A177-3AD203B41FA5}">
                      <a16:colId xmlns:a16="http://schemas.microsoft.com/office/drawing/2014/main" val="2281747216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2635524373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739730118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1997129094"/>
                    </a:ext>
                  </a:extLst>
                </a:gridCol>
                <a:gridCol w="5378410">
                  <a:extLst>
                    <a:ext uri="{9D8B030D-6E8A-4147-A177-3AD203B41FA5}">
                      <a16:colId xmlns:a16="http://schemas.microsoft.com/office/drawing/2014/main" val="3238518307"/>
                    </a:ext>
                  </a:extLst>
                </a:gridCol>
              </a:tblGrid>
              <a:tr h="299258">
                <a:tc gridSpan="5"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2. Create an Influence Map</a:t>
                      </a:r>
                    </a:p>
                  </a:txBody>
                  <a:tcPr marL="71718" marR="71718" marT="31173" marB="3117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051257"/>
                  </a:ext>
                </a:extLst>
              </a:tr>
              <a:tr h="394855">
                <a:tc gridSpan="4">
                  <a:txBody>
                    <a:bodyPr/>
                    <a:lstStyle/>
                    <a:p>
                      <a:pPr marL="0" marR="0" lvl="0" indent="0" algn="l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Analyze the level of power and authority of each individual stakeholder — the bigger the circle, the greater the level of power. </a:t>
                      </a:r>
                    </a:p>
                    <a:p>
                      <a:pPr marL="0" marR="0" lvl="0" indent="0" algn="l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Within each circle, mark the party’s disposition with respect to your proposal: </a:t>
                      </a:r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62345" marB="3117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900" b="1" kern="1200" spc="-2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Batang" panose="02030600000101010101" pitchFamily="18" charset="-127"/>
                          <a:cs typeface="+mn-cs"/>
                        </a:rPr>
                        <a:t>Tips for Using the Stakeholder and Influence Mapping Tool</a:t>
                      </a:r>
                    </a:p>
                    <a:p>
                      <a:pPr marL="182880" marR="0" lvl="0" indent="-18288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buChar char="n"/>
                      </a:pPr>
                      <a:r>
                        <a:rPr lang="en-US" sz="900" b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Identify the Stakeholders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sz="900" kern="1200" spc="-3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not only about who can make or approve a decision, but who could veto or derail a decision.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sz="900" kern="1200" spc="-30" baseline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think about whose buy-in and support will be essential to effectively implement a decision or plan.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900" b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Assess Where Power Resides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sz="900" kern="1200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not only about who has formal power (based on title and hierarchy) but also about informal power (based on expertise, experience, reputation, etc.).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900" b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Analyze Support and Opposition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sz="900" kern="1200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about the different positive and negative consequences the decision or plan in question would create for different stakeholders to better understand their (actual or likely) opposition or support. 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sz="900" kern="1200" noProof="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cautious not to assume opposition or support too quickly, without sufficient analysis.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Pct val="8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900" b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Analyze Relationships Among Stakeholders</a:t>
                      </a:r>
                    </a:p>
                    <a:p>
                      <a:pPr marL="403225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Calibri" panose="020F0502020204030204" pitchFamily="34" charset="0"/>
                        <a:buChar char="̶"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the context. Relationships of influence, deference and antagonism often vary depending on the decision in question. </a:t>
                      </a:r>
                      <a:endParaRPr lang="en-US" sz="900" kern="1200" dirty="0">
                        <a:solidFill>
                          <a:schemeClr val="accent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ctr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Batang" panose="02030600000101010101" pitchFamily="18" charset="-127"/>
                        <a:cs typeface="Syntax Bold"/>
                      </a:endParaRPr>
                    </a:p>
                  </a:txBody>
                  <a:tcPr marL="89647" marR="89647" marT="6234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053867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“+” </a:t>
                      </a:r>
                      <a:b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means supportive</a:t>
                      </a:r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62345" marB="6234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“-“ </a:t>
                      </a:r>
                      <a:b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means opposing</a:t>
                      </a:r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62345" marB="6234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“=” </a:t>
                      </a:r>
                      <a:b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means neutral </a:t>
                      </a:r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62345" marB="6234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“?” </a:t>
                      </a:r>
                      <a:b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9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means you don’t know</a:t>
                      </a:r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62345" marB="62345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Syntax Bold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468653719"/>
                  </a:ext>
                </a:extLst>
              </a:tr>
              <a:tr h="3168811">
                <a:tc gridSpan="4">
                  <a:txBody>
                    <a:bodyPr/>
                    <a:lstStyle/>
                    <a:p>
                      <a:pPr marL="0" marR="0" lvl="0" indent="0" algn="l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-4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Then, analyze the relationships the various parties have with one another as best you can.  Try to characterize the relationships in terms of Antagonism (if “A” supports (or opposes) a plan or decision, then “B” is significantly less likely to do so), Influence (if “A” supports (or opposes) a plan or decision, then “B” is significantly more likely to do so as well), and Deference (if “A” supports (or opposes) a plan or decision, the “B” will almost certainly follow suit). Use the key on the right to determine which arrows to draw.</a:t>
                      </a:r>
                    </a:p>
                    <a:p>
                      <a:endParaRPr lang="en-US" sz="9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71718" marR="71718" marT="31173" marB="3117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Batang" panose="02030600000101010101" pitchFamily="18" charset="-127"/>
                        <a:cs typeface="Syntax Bold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59561878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39A184E-EA18-1642-E6EE-26A2E8ACE37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1465584"/>
              </p:ext>
            </p:extLst>
          </p:nvPr>
        </p:nvGraphicFramePr>
        <p:xfrm>
          <a:off x="251940" y="944486"/>
          <a:ext cx="11676756" cy="105987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1676756">
                  <a:extLst>
                    <a:ext uri="{9D8B030D-6E8A-4147-A177-3AD203B41FA5}">
                      <a16:colId xmlns:a16="http://schemas.microsoft.com/office/drawing/2014/main" val="2281747216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1. Define the issue/decision/plan that needs support</a:t>
                      </a:r>
                    </a:p>
                  </a:txBody>
                  <a:tcPr marL="71718" marR="71718" marT="31173" marB="3117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51257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marL="0" marR="0" lvl="0" indent="0" algn="l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71718" marR="71718" marT="62345" marB="3117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0538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CFF6A0-6F6A-8CB7-A03B-6952169E7E68}"/>
              </a:ext>
            </a:extLst>
          </p:cNvPr>
          <p:cNvSpPr txBox="1"/>
          <p:nvPr userDrawn="1"/>
        </p:nvSpPr>
        <p:spPr>
          <a:xfrm>
            <a:off x="323234" y="6221365"/>
            <a:ext cx="6146505" cy="120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84" dirty="0"/>
              <a:t>Note: This is not a static diagram. This is a current state map of relationships that you can build and evolve over time.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73567D-C01C-DB64-5BDC-58D8F8910F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4099" y="4561631"/>
            <a:ext cx="4375101" cy="184600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491DB9-A223-93B8-3C32-6B29BB7E32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560" y="1301749"/>
            <a:ext cx="11612880" cy="640080"/>
          </a:xfrm>
        </p:spPr>
        <p:txBody>
          <a:bodyPr/>
          <a:lstStyle>
            <a:lvl1pPr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075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Mapping interactive work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27D77-2D00-493C-B7C3-499478250F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EFD81-96A7-4A01-B0C9-0C27DE28A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10674-1E91-435C-9DF2-9E3E6A12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9F60B3-A062-4D91-B715-1BBBBB6075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2602" y="0"/>
            <a:ext cx="939543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720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31044-422A-6A52-0FC4-38FC2E8B0E6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31" y="249401"/>
            <a:ext cx="1064668" cy="281510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AF0F6E8D-4E6A-5495-917F-A57BE771D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472602" cy="71080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94B59-B9C9-D14A-2675-5E65D9470A6D}"/>
              </a:ext>
            </a:extLst>
          </p:cNvPr>
          <p:cNvSpPr/>
          <p:nvPr userDrawn="1"/>
        </p:nvSpPr>
        <p:spPr>
          <a:xfrm>
            <a:off x="-2628458" y="3653149"/>
            <a:ext cx="2465623" cy="317412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1" tIns="92811" rtlCol="0" anchor="t" anchorCtr="0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Circles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DCB4FC-08E0-FD28-0ADC-97A6E3B12372}"/>
              </a:ext>
            </a:extLst>
          </p:cNvPr>
          <p:cNvSpPr/>
          <p:nvPr userDrawn="1"/>
        </p:nvSpPr>
        <p:spPr>
          <a:xfrm>
            <a:off x="-2628459" y="61569"/>
            <a:ext cx="2465624" cy="1034433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9216" rIns="139216" rtlCol="0" anchor="ctr" anchorCtr="0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Copy and Paste elements below to create your Influence Map – you can also adjust the size and number of groups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1D85B-AD14-0518-B3CB-4FF79A8C8C9F}"/>
              </a:ext>
            </a:extLst>
          </p:cNvPr>
          <p:cNvSpPr/>
          <p:nvPr userDrawn="1"/>
        </p:nvSpPr>
        <p:spPr>
          <a:xfrm>
            <a:off x="-2628458" y="1242726"/>
            <a:ext cx="2465624" cy="2263699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1" tIns="92811" rtlCol="0" anchor="t" anchorCtr="0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Arrows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Ladonna">
            <a:extLst>
              <a:ext uri="{FF2B5EF4-FFF2-40B4-BE49-F238E27FC236}">
                <a16:creationId xmlns:a16="http://schemas.microsoft.com/office/drawing/2014/main" id="{0F2DFCC0-8637-50A8-7E64-54E9BCED40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50044" y="1996701"/>
            <a:ext cx="906124" cy="28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563" tIns="18563" rIns="18563" bIns="18563">
            <a:spAutoFit/>
          </a:bodyPr>
          <a:lstStyle>
            <a:lvl1pPr>
              <a:defRPr sz="1000" b="1">
                <a:solidFill>
                  <a:srgbClr val="000000"/>
                </a:solidFill>
                <a:latin typeface="Syntax Bold" pitchFamily="34" charset="0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Syntax Bold" pitchFamily="34" charset="0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Deference</a:t>
            </a:r>
          </a:p>
        </p:txBody>
      </p:sp>
      <p:sp>
        <p:nvSpPr>
          <p:cNvPr id="10" name="Ladonna">
            <a:extLst>
              <a:ext uri="{FF2B5EF4-FFF2-40B4-BE49-F238E27FC236}">
                <a16:creationId xmlns:a16="http://schemas.microsoft.com/office/drawing/2014/main" id="{1717E10C-B060-9834-F6E2-B46C672F9D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809456" y="2584509"/>
            <a:ext cx="824948" cy="28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563" tIns="18563" rIns="18563" bIns="18563">
            <a:spAutoFit/>
          </a:bodyPr>
          <a:lstStyle>
            <a:lvl1pPr>
              <a:defRPr sz="1000" b="1">
                <a:solidFill>
                  <a:srgbClr val="000000"/>
                </a:solidFill>
                <a:latin typeface="Syntax Bold" pitchFamily="34" charset="0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Syntax Bold" pitchFamily="34" charset="0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Influence</a:t>
            </a:r>
          </a:p>
        </p:txBody>
      </p:sp>
      <p:sp>
        <p:nvSpPr>
          <p:cNvPr id="11" name="Ladonna">
            <a:extLst>
              <a:ext uri="{FF2B5EF4-FFF2-40B4-BE49-F238E27FC236}">
                <a16:creationId xmlns:a16="http://schemas.microsoft.com/office/drawing/2014/main" id="{BA497950-6170-E2EF-6F32-E0E67D07D2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919325" y="3175304"/>
            <a:ext cx="1044687" cy="28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563" tIns="18563" rIns="18563" bIns="18563">
            <a:spAutoFit/>
          </a:bodyPr>
          <a:lstStyle>
            <a:lvl1pPr>
              <a:defRPr sz="1000" b="1">
                <a:solidFill>
                  <a:srgbClr val="000000"/>
                </a:solidFill>
                <a:latin typeface="Syntax Bold" pitchFamily="34" charset="0"/>
              </a:defRPr>
            </a:lvl1pPr>
            <a:lvl2pPr marL="742950" indent="-285750">
              <a:defRPr sz="1000" b="1">
                <a:solidFill>
                  <a:srgbClr val="000000"/>
                </a:solidFill>
                <a:latin typeface="Syntax Bold" pitchFamily="34" charset="0"/>
              </a:defRPr>
            </a:lvl2pPr>
            <a:lvl3pPr marL="11430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3pPr>
            <a:lvl4pPr marL="16002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4pPr>
            <a:lvl5pPr marL="2057400" indent="-228600">
              <a:defRPr sz="1000" b="1">
                <a:solidFill>
                  <a:srgbClr val="000000"/>
                </a:solidFill>
                <a:latin typeface="Syntax Bold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Syntax Bold" pitchFamily="34" charset="0"/>
              </a:defRPr>
            </a:lvl9pPr>
          </a:lstStyle>
          <a:p>
            <a:pPr algn="ctr"/>
            <a:r>
              <a:rPr lang="en-US" sz="16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Antagonism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501AC4E6-4C6C-B116-E1A2-02ACA2812CF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2532883"/>
              </p:ext>
            </p:extLst>
          </p:nvPr>
        </p:nvGraphicFramePr>
        <p:xfrm>
          <a:off x="251940" y="944486"/>
          <a:ext cx="11676756" cy="105987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1676756">
                  <a:extLst>
                    <a:ext uri="{9D8B030D-6E8A-4147-A177-3AD203B41FA5}">
                      <a16:colId xmlns:a16="http://schemas.microsoft.com/office/drawing/2014/main" val="2281747216"/>
                    </a:ext>
                  </a:extLst>
                </a:gridCol>
              </a:tblGrid>
              <a:tr h="311727">
                <a:tc>
                  <a:txBody>
                    <a:bodyPr/>
                    <a:lstStyle/>
                    <a:p>
                      <a:pPr marL="0" marR="0" lvl="0" indent="0" algn="ctr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1. Define the issue/decision/plan that needs support</a:t>
                      </a:r>
                    </a:p>
                  </a:txBody>
                  <a:tcPr marL="71718" marR="71718" marT="31173" marB="3117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51257"/>
                  </a:ext>
                </a:extLst>
              </a:tr>
              <a:tr h="748145">
                <a:tc>
                  <a:txBody>
                    <a:bodyPr/>
                    <a:lstStyle/>
                    <a:p>
                      <a:pPr marL="0" marR="0" lvl="0" indent="0" algn="l" defTabSz="11832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 marL="71718" marR="71718" marT="62345" marB="31173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053867"/>
                  </a:ext>
                </a:extLst>
              </a:tr>
            </a:tbl>
          </a:graphicData>
        </a:graphic>
      </p:graphicFrame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377F08D-4CB9-856F-B196-64A8AD3F6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560" y="1301749"/>
            <a:ext cx="11612880" cy="640080"/>
          </a:xfrm>
        </p:spPr>
        <p:txBody>
          <a:bodyPr/>
          <a:lstStyle>
            <a:lvl1pPr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79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Mapping Too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10674-1E91-435C-9DF2-9E3E6A12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9F60B3-A062-4D91-B715-1BBBBB6075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2602" y="0"/>
            <a:ext cx="9395430" cy="80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45720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31044-422A-6A52-0FC4-38FC2E8B0E6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31" y="249401"/>
            <a:ext cx="1064668" cy="281510"/>
          </a:xfrm>
          <a:prstGeom prst="rect">
            <a:avLst/>
          </a:prstGeom>
        </p:spPr>
      </p:pic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AF0F6E8D-4E6A-5495-917F-A57BE771D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472602" cy="71080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14EA7F-EACA-78A4-B27B-AD763F98542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23285216"/>
              </p:ext>
            </p:extLst>
          </p:nvPr>
        </p:nvGraphicFramePr>
        <p:xfrm>
          <a:off x="259300" y="956196"/>
          <a:ext cx="11673398" cy="555347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235672">
                  <a:extLst>
                    <a:ext uri="{9D8B030D-6E8A-4147-A177-3AD203B41FA5}">
                      <a16:colId xmlns:a16="http://schemas.microsoft.com/office/drawing/2014/main" val="3600853363"/>
                    </a:ext>
                  </a:extLst>
                </a:gridCol>
                <a:gridCol w="1811815">
                  <a:extLst>
                    <a:ext uri="{9D8B030D-6E8A-4147-A177-3AD203B41FA5}">
                      <a16:colId xmlns:a16="http://schemas.microsoft.com/office/drawing/2014/main" val="3811901665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53159097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1417706878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3762421227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1332724968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3564526498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663880714"/>
                    </a:ext>
                  </a:extLst>
                </a:gridCol>
                <a:gridCol w="1232273">
                  <a:extLst>
                    <a:ext uri="{9D8B030D-6E8A-4147-A177-3AD203B41FA5}">
                      <a16:colId xmlns:a16="http://schemas.microsoft.com/office/drawing/2014/main" val="2772501242"/>
                    </a:ext>
                  </a:extLst>
                </a:gridCol>
              </a:tblGrid>
              <a:tr h="498764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spc="-3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Identify 3-4 Key Targets to Influence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200" b="1" kern="1200" spc="-3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and Their Key Interests</a:t>
                      </a: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spc="-3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spc="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Develop an Influence Plan</a:t>
                      </a: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spc="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08126"/>
                  </a:ext>
                </a:extLst>
              </a:tr>
              <a:tr h="513305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4"/>
                          </a:solidFill>
                        </a:rPr>
                        <a:t>Identify all key groups and individuals who need to buy-in to a decision or course of action and note their disposition. Brainstorm the interests of each individual stakeholder.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en-US" sz="900" dirty="0">
                          <a:solidFill>
                            <a:schemeClr val="accent4"/>
                          </a:solidFill>
                        </a:rPr>
                        <a:t>Fill out the columns below to strategize how to put an influence plan in place.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spc="-30" baseline="0" dirty="0">
                        <a:solidFill>
                          <a:srgbClr val="1F3EA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spc="-3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spc="-30" baseline="0" dirty="0">
                        <a:solidFill>
                          <a:srgbClr val="00B050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spc="-3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spc="-3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spc="-3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424266"/>
                  </a:ext>
                </a:extLst>
              </a:tr>
              <a:tr h="311727"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Target Stakeholder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Key Interests of Stakeholder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Desired impact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Key messages to</a:t>
                      </a:r>
                    </a:p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send/info to share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Key questions to ask/hypotheses to test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Mode for communication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Data/info to gather/prepare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Who leads/supports</a:t>
                      </a:r>
                    </a:p>
                  </a:txBody>
                  <a:tcPr marL="55418" marR="55418" marT="18704" marB="18704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spc="-10" baseline="0" dirty="0">
                          <a:solidFill>
                            <a:schemeClr val="accent4"/>
                          </a:solidFill>
                        </a:rPr>
                        <a:t>When they do it, what milestones/deadlines</a:t>
                      </a:r>
                    </a:p>
                  </a:txBody>
                  <a:tcPr marL="55418" marR="55418" marT="31173" marB="31173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73389"/>
                  </a:ext>
                </a:extLst>
              </a:tr>
              <a:tr h="953519">
                <a:tc>
                  <a:txBody>
                    <a:bodyPr/>
                    <a:lstStyle/>
                    <a:p>
                      <a:pPr algn="ctr"/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John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i="1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Decision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Support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Change perception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Get information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Transmit message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Improve relationship</a:t>
                      </a:r>
                    </a:p>
                    <a:p>
                      <a:pPr marL="168275" indent="-168275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Build influence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i="1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i="1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 person meeting (1 on 1, group)</a:t>
                      </a:r>
                    </a:p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Phone </a:t>
                      </a:r>
                    </a:p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E-mail</a:t>
                      </a:r>
                    </a:p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900" i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Criteria of legitimacy</a:t>
                      </a:r>
                    </a:p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Info on target</a:t>
                      </a:r>
                    </a:p>
                    <a:p>
                      <a:pPr marL="168275" indent="-168275" algn="l" defTabSz="118326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i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Internal consultation /approvals required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i="1" dirty="0">
                          <a:solidFill>
                            <a:schemeClr val="accent4"/>
                          </a:solidFill>
                        </a:rPr>
                        <a:t>Assign roles and responsibilities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i="1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4613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53319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05617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70147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25555"/>
                  </a:ext>
                </a:extLst>
              </a:tr>
              <a:tr h="47304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4"/>
                        </a:solidFill>
                      </a:endParaRPr>
                    </a:p>
                  </a:txBody>
                  <a:tcPr marL="55418" marR="55418" marT="40341" marB="40341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28786"/>
                  </a:ext>
                </a:extLst>
              </a:tr>
              <a:tr h="661574">
                <a:tc gridSpan="9"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chemeClr val="accent4"/>
                          </a:solidFill>
                        </a:rPr>
                        <a:t>Notes:</a:t>
                      </a:r>
                    </a:p>
                  </a:txBody>
                  <a:tcPr marL="55418" marR="55418" marT="40341" marB="40341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0658" marR="70658" marT="59167" marB="59167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4316"/>
                  </a:ext>
                </a:extLst>
              </a:tr>
            </a:tbl>
          </a:graphicData>
        </a:graphic>
      </p:graphicFrame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587798A0-19D2-7CEE-524B-0FA46152D0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4EFD81-96A7-4A01-B0C9-0C27DE28A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071C3F74-97E1-68F6-78E3-778643BF8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609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Name(s)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152BE951-FABB-F8E1-6D9E-8153DCC307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6609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Name(s)</a:t>
            </a:r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AC59C4EF-6E71-8425-A5BD-2E26AB35A5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6609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Name(s)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87056C90-3A01-9BFD-044B-D502122DD0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6609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Name(s)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C84F00BC-F20D-3558-2ADA-75B41D6045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6609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Name(s)</a:t>
            </a:r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D8A5143B-4B9E-E759-C8C6-23B5BB53C8F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17334" y="3528200"/>
            <a:ext cx="176901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1DD5683C-7D60-4EE1-B445-051B5574E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17334" y="4004583"/>
            <a:ext cx="176901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9B6FDC9F-083E-5FA9-AA0C-0D9E867D8B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7334" y="4479129"/>
            <a:ext cx="176901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8379FAC6-F254-3FCF-7A30-CECDADEF2E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17334" y="4953675"/>
            <a:ext cx="176901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6FF912EC-EC96-3945-B007-1A34CF6885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17334" y="5428222"/>
            <a:ext cx="176901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938B09F2-C3E4-33FC-0994-710834EFF3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8349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38104EA4-3710-D55F-E93D-B755DAAD8F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28349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501D05F7-F08C-9240-E9CB-986A2587A3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8349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81BE56AD-950E-AFD1-A8FE-BDC7B643E7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8349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70F8AD9C-0D17-F634-B793-3923B3195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28349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0C6B379D-742E-72E7-5EB1-696CA00C02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59074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3" name="Text Placeholder 12">
            <a:extLst>
              <a:ext uri="{FF2B5EF4-FFF2-40B4-BE49-F238E27FC236}">
                <a16:creationId xmlns:a16="http://schemas.microsoft.com/office/drawing/2014/main" id="{230F98D0-6EF6-28F1-7B6D-2D6F63C3D6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59074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DF3A1080-FD2A-8452-E4DC-6DBDAF86121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9074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5" name="Text Placeholder 12">
            <a:extLst>
              <a:ext uri="{FF2B5EF4-FFF2-40B4-BE49-F238E27FC236}">
                <a16:creationId xmlns:a16="http://schemas.microsoft.com/office/drawing/2014/main" id="{5C71C328-7426-ADD0-4A9E-808BE876A0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9074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F16229E1-3BCE-1D45-DC74-C8705851FE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9074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7" name="Text Placeholder 12">
            <a:extLst>
              <a:ext uri="{FF2B5EF4-FFF2-40B4-BE49-F238E27FC236}">
                <a16:creationId xmlns:a16="http://schemas.microsoft.com/office/drawing/2014/main" id="{1EE53ECE-8625-DB21-DE19-D9A087E2E0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89799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0F34E6D7-3E6B-5A6B-344A-92B76D3C44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89799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9" name="Text Placeholder 12">
            <a:extLst>
              <a:ext uri="{FF2B5EF4-FFF2-40B4-BE49-F238E27FC236}">
                <a16:creationId xmlns:a16="http://schemas.microsoft.com/office/drawing/2014/main" id="{F531646C-405B-CACE-7F8E-311DA98E98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89799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E0DC376C-FC09-FAAD-C348-53426614F20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89799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1" name="Text Placeholder 12">
            <a:extLst>
              <a:ext uri="{FF2B5EF4-FFF2-40B4-BE49-F238E27FC236}">
                <a16:creationId xmlns:a16="http://schemas.microsoft.com/office/drawing/2014/main" id="{761602FF-6D7D-8BB9-A296-FC0276B3E8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89799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ADD33DE1-96C3-752F-A708-D35661A175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20524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3" name="Text Placeholder 12">
            <a:extLst>
              <a:ext uri="{FF2B5EF4-FFF2-40B4-BE49-F238E27FC236}">
                <a16:creationId xmlns:a16="http://schemas.microsoft.com/office/drawing/2014/main" id="{56191AF8-3CC1-2F56-BCFC-B588D7E025C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20524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4B8925C6-6DD6-A9CA-976B-B0512023E8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20524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5" name="Text Placeholder 12">
            <a:extLst>
              <a:ext uri="{FF2B5EF4-FFF2-40B4-BE49-F238E27FC236}">
                <a16:creationId xmlns:a16="http://schemas.microsoft.com/office/drawing/2014/main" id="{4685991B-6F54-248E-8615-4D56854A1A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524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6" name="Text Placeholder 12">
            <a:extLst>
              <a:ext uri="{FF2B5EF4-FFF2-40B4-BE49-F238E27FC236}">
                <a16:creationId xmlns:a16="http://schemas.microsoft.com/office/drawing/2014/main" id="{55606C37-33AE-60D8-5B72-BE96EEFAB10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20524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7" name="Text Placeholder 12">
            <a:extLst>
              <a:ext uri="{FF2B5EF4-FFF2-40B4-BE49-F238E27FC236}">
                <a16:creationId xmlns:a16="http://schemas.microsoft.com/office/drawing/2014/main" id="{F83AF1D2-9F58-2268-4DBB-D0655A8E54F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51249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BF1169ED-991D-5555-9F3E-2CAE16546D1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51249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9" name="Text Placeholder 12">
            <a:extLst>
              <a:ext uri="{FF2B5EF4-FFF2-40B4-BE49-F238E27FC236}">
                <a16:creationId xmlns:a16="http://schemas.microsoft.com/office/drawing/2014/main" id="{B0C57791-56EF-9985-A140-7B15CB214D1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51249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DC8A2573-4168-45E6-292F-3C02303D95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251249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1" name="Text Placeholder 12">
            <a:extLst>
              <a:ext uri="{FF2B5EF4-FFF2-40B4-BE49-F238E27FC236}">
                <a16:creationId xmlns:a16="http://schemas.microsoft.com/office/drawing/2014/main" id="{E78F4F98-042F-05BF-3690-50878F94F4E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251249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2" name="Text Placeholder 12">
            <a:extLst>
              <a:ext uri="{FF2B5EF4-FFF2-40B4-BE49-F238E27FC236}">
                <a16:creationId xmlns:a16="http://schemas.microsoft.com/office/drawing/2014/main" id="{849DDEB6-624E-07F3-406E-5E34745BA40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1974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3" name="Text Placeholder 12">
            <a:extLst>
              <a:ext uri="{FF2B5EF4-FFF2-40B4-BE49-F238E27FC236}">
                <a16:creationId xmlns:a16="http://schemas.microsoft.com/office/drawing/2014/main" id="{4E86BA80-B084-8BD5-E77E-4642F40BBBB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481974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EB0490F7-185B-6C07-D546-8790AA87714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481974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5" name="Text Placeholder 12">
            <a:extLst>
              <a:ext uri="{FF2B5EF4-FFF2-40B4-BE49-F238E27FC236}">
                <a16:creationId xmlns:a16="http://schemas.microsoft.com/office/drawing/2014/main" id="{AE977D88-85A8-48A3-CF05-B6247DD46E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481974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3848DAF6-3508-C4F1-E75A-55DE97E12CA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1974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7" name="Text Placeholder 12">
            <a:extLst>
              <a:ext uri="{FF2B5EF4-FFF2-40B4-BE49-F238E27FC236}">
                <a16:creationId xmlns:a16="http://schemas.microsoft.com/office/drawing/2014/main" id="{57DBE217-B7F0-B419-D605-535153FC92F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712700" y="3528200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E5874188-84BC-0F6A-1813-75D00858A19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712700" y="4004583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9" name="Text Placeholder 12">
            <a:extLst>
              <a:ext uri="{FF2B5EF4-FFF2-40B4-BE49-F238E27FC236}">
                <a16:creationId xmlns:a16="http://schemas.microsoft.com/office/drawing/2014/main" id="{DEFA1E60-1536-317D-9869-2DCF4D1EE55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712700" y="4479129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D1094E77-E448-26F1-BD25-D1057D02157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712700" y="4953675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1" name="Text Placeholder 12">
            <a:extLst>
              <a:ext uri="{FF2B5EF4-FFF2-40B4-BE49-F238E27FC236}">
                <a16:creationId xmlns:a16="http://schemas.microsoft.com/office/drawing/2014/main" id="{EBA9FCBF-0A30-7A49-A572-505CCD23A15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712700" y="5428222"/>
            <a:ext cx="1188720" cy="365760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2" name="Text Placeholder 12">
            <a:extLst>
              <a:ext uri="{FF2B5EF4-FFF2-40B4-BE49-F238E27FC236}">
                <a16:creationId xmlns:a16="http://schemas.microsoft.com/office/drawing/2014/main" id="{49BC9AB1-3BC7-7B61-F1E0-83174132AB7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6328" y="5875610"/>
            <a:ext cx="11205091" cy="634061"/>
          </a:xfrm>
        </p:spPr>
        <p:txBody>
          <a:bodyPr anchor="t"/>
          <a:lstStyle>
            <a:lvl1pPr algn="l">
              <a:buNone/>
              <a:defRPr sz="1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546097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1A6A58-6C5D-7911-292D-42DE8B210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73"/>
          <a:stretch>
            <a:fillRect/>
          </a:stretch>
        </p:blipFill>
        <p:spPr>
          <a:xfrm>
            <a:off x="1" y="-1"/>
            <a:ext cx="12210346" cy="473109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E95B2A4-A0EB-BE6C-3A41-8271F82582D4}"/>
              </a:ext>
            </a:extLst>
          </p:cNvPr>
          <p:cNvSpPr/>
          <p:nvPr userDrawn="1"/>
        </p:nvSpPr>
        <p:spPr>
          <a:xfrm rot="20964036">
            <a:off x="76065" y="4407541"/>
            <a:ext cx="12452379" cy="2503060"/>
          </a:xfrm>
          <a:custGeom>
            <a:avLst/>
            <a:gdLst>
              <a:gd name="connsiteX0" fmla="*/ 12452379 w 12452379"/>
              <a:gd name="connsiteY0" fmla="*/ 0 h 2503060"/>
              <a:gd name="connsiteX1" fmla="*/ 11983971 w 12452379"/>
              <a:gd name="connsiteY1" fmla="*/ 2503060 h 2503060"/>
              <a:gd name="connsiteX2" fmla="*/ 0 w 12452379"/>
              <a:gd name="connsiteY2" fmla="*/ 260451 h 2503060"/>
              <a:gd name="connsiteX3" fmla="*/ 48740 w 12452379"/>
              <a:gd name="connsiteY3" fmla="*/ 0 h 25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52379" h="2503060">
                <a:moveTo>
                  <a:pt x="12452379" y="0"/>
                </a:moveTo>
                <a:lnTo>
                  <a:pt x="11983971" y="2503060"/>
                </a:lnTo>
                <a:lnTo>
                  <a:pt x="0" y="260451"/>
                </a:lnTo>
                <a:lnTo>
                  <a:pt x="48740" y="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946499-7DFC-F5A8-6A23-64ED84C657A1}"/>
              </a:ext>
            </a:extLst>
          </p:cNvPr>
          <p:cNvSpPr/>
          <p:nvPr userDrawn="1"/>
        </p:nvSpPr>
        <p:spPr>
          <a:xfrm rot="1005986">
            <a:off x="-770953" y="3199343"/>
            <a:ext cx="12705620" cy="3451568"/>
          </a:xfrm>
          <a:custGeom>
            <a:avLst/>
            <a:gdLst>
              <a:gd name="connsiteX0" fmla="*/ 0 w 12705620"/>
              <a:gd name="connsiteY0" fmla="*/ 0 h 3451568"/>
              <a:gd name="connsiteX1" fmla="*/ 12618337 w 12705620"/>
              <a:gd name="connsiteY1" fmla="*/ 0 h 3451568"/>
              <a:gd name="connsiteX2" fmla="*/ 12705620 w 12705620"/>
              <a:gd name="connsiteY2" fmla="*/ 325744 h 3451568"/>
              <a:gd name="connsiteX3" fmla="*/ 1039884 w 12705620"/>
              <a:gd name="connsiteY3" fmla="*/ 3451568 h 345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5620" h="3451568">
                <a:moveTo>
                  <a:pt x="0" y="0"/>
                </a:moveTo>
                <a:lnTo>
                  <a:pt x="12618337" y="0"/>
                </a:lnTo>
                <a:lnTo>
                  <a:pt x="12705620" y="325744"/>
                </a:lnTo>
                <a:lnTo>
                  <a:pt x="1039884" y="3451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3C2F-AD3A-850C-7BD2-600E8DD64817}"/>
              </a:ext>
            </a:extLst>
          </p:cNvPr>
          <p:cNvSpPr/>
          <p:nvPr userDrawn="1"/>
        </p:nvSpPr>
        <p:spPr>
          <a:xfrm>
            <a:off x="0" y="5217592"/>
            <a:ext cx="12192000" cy="164040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800" dirty="0" err="1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B1DFA81-DD8F-C0D2-9570-36B4E7342FFD}"/>
              </a:ext>
            </a:extLst>
          </p:cNvPr>
          <p:cNvSpPr/>
          <p:nvPr userDrawn="1"/>
        </p:nvSpPr>
        <p:spPr>
          <a:xfrm rot="900000">
            <a:off x="-675409" y="3317227"/>
            <a:ext cx="12720015" cy="3483927"/>
          </a:xfrm>
          <a:custGeom>
            <a:avLst/>
            <a:gdLst>
              <a:gd name="connsiteX0" fmla="*/ 0 w 12704906"/>
              <a:gd name="connsiteY0" fmla="*/ 0 h 3479789"/>
              <a:gd name="connsiteX1" fmla="*/ 12617727 w 12704906"/>
              <a:gd name="connsiteY1" fmla="*/ 0 h 3479789"/>
              <a:gd name="connsiteX2" fmla="*/ 12704906 w 12704906"/>
              <a:gd name="connsiteY2" fmla="*/ 325357 h 3479789"/>
              <a:gd name="connsiteX3" fmla="*/ 932406 w 12704906"/>
              <a:gd name="connsiteY3" fmla="*/ 3479789 h 347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4906" h="3479789">
                <a:moveTo>
                  <a:pt x="0" y="0"/>
                </a:moveTo>
                <a:lnTo>
                  <a:pt x="12617727" y="0"/>
                </a:lnTo>
                <a:lnTo>
                  <a:pt x="12704906" y="325357"/>
                </a:lnTo>
                <a:lnTo>
                  <a:pt x="932406" y="347978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6E5B54C-E047-4F7B-AF18-E351A04A7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5678" y="4753349"/>
            <a:ext cx="9461863" cy="108656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38B7B-94F3-45EF-B268-67D0A5A0F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3429000"/>
            <a:ext cx="7863840" cy="1178993"/>
          </a:xfrm>
        </p:spPr>
        <p:txBody>
          <a:bodyPr anchor="b"/>
          <a:lstStyle>
            <a:lvl1pPr algn="l">
              <a:spcBef>
                <a:spcPts val="0"/>
              </a:spcBef>
              <a:defRPr sz="3600" b="1"/>
            </a:lvl1pPr>
          </a:lstStyle>
          <a:p>
            <a:r>
              <a:rPr lang="en-US" dirty="0"/>
              <a:t>Title Slide Design C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1C14C36-A94A-2C37-A842-F96376A31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6021434"/>
            <a:ext cx="1996834" cy="5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40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34425" y="1"/>
            <a:ext cx="11343049" cy="11789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70432" y="6614779"/>
            <a:ext cx="907043" cy="1398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04EFD81-96A7-4A01-B0C9-0C27DE28A2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425" y="6591300"/>
            <a:ext cx="2743200" cy="1589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34425" y="1371599"/>
            <a:ext cx="11343049" cy="4846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CC30F-52C4-416A-B3AC-78EEBA90329D}"/>
              </a:ext>
            </a:extLst>
          </p:cNvPr>
          <p:cNvGrpSpPr/>
          <p:nvPr userDrawn="1"/>
        </p:nvGrpSpPr>
        <p:grpSpPr>
          <a:xfrm>
            <a:off x="12388851" y="749113"/>
            <a:ext cx="1556557" cy="411484"/>
            <a:chOff x="9291638" y="-7847"/>
            <a:chExt cx="1297131" cy="45720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38034F-385D-4F83-8D68-AA0E9A758232}"/>
                </a:ext>
              </a:extLst>
            </p:cNvPr>
            <p:cNvSpPr/>
            <p:nvPr userDrawn="1"/>
          </p:nvSpPr>
          <p:spPr>
            <a:xfrm>
              <a:off x="9291638" y="-7842"/>
              <a:ext cx="384048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/>
                <a:t>80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60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125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F8A35-7980-4C53-BE7D-F09593AD9BA8}"/>
                </a:ext>
              </a:extLst>
            </p:cNvPr>
            <p:cNvSpPr/>
            <p:nvPr userDrawn="1"/>
          </p:nvSpPr>
          <p:spPr>
            <a:xfrm rot="16200000">
              <a:off x="9674113" y="-5867"/>
              <a:ext cx="232663" cy="228704"/>
            </a:xfrm>
            <a:prstGeom prst="rect">
              <a:avLst/>
            </a:prstGeom>
            <a:solidFill>
              <a:srgbClr val="E5E2E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CAD4BF-BFF8-4272-B87A-C3F9E460608A}"/>
                </a:ext>
              </a:extLst>
            </p:cNvPr>
            <p:cNvSpPr/>
            <p:nvPr userDrawn="1"/>
          </p:nvSpPr>
          <p:spPr>
            <a:xfrm rot="16200000">
              <a:off x="9902487" y="-5867"/>
              <a:ext cx="232663" cy="228704"/>
            </a:xfrm>
            <a:prstGeom prst="rect">
              <a:avLst/>
            </a:prstGeom>
            <a:solidFill>
              <a:srgbClr val="B9B1C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05FFC0-824D-497C-A6F6-AE6A845F7017}"/>
                </a:ext>
              </a:extLst>
            </p:cNvPr>
            <p:cNvSpPr/>
            <p:nvPr userDrawn="1"/>
          </p:nvSpPr>
          <p:spPr>
            <a:xfrm rot="16200000">
              <a:off x="10129960" y="-5867"/>
              <a:ext cx="232663" cy="228704"/>
            </a:xfrm>
            <a:prstGeom prst="rect">
              <a:avLst/>
            </a:prstGeom>
            <a:solidFill>
              <a:srgbClr val="8D80A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26002F-769E-4B59-A7CD-BBD2219E711F}"/>
                </a:ext>
              </a:extLst>
            </p:cNvPr>
            <p:cNvSpPr/>
            <p:nvPr userDrawn="1"/>
          </p:nvSpPr>
          <p:spPr>
            <a:xfrm rot="16200000">
              <a:off x="10358085" y="-5867"/>
              <a:ext cx="232663" cy="228704"/>
            </a:xfrm>
            <a:prstGeom prst="rect">
              <a:avLst/>
            </a:prstGeom>
            <a:solidFill>
              <a:srgbClr val="62508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76E922-FF5E-412A-BBBF-05E208D92007}"/>
                </a:ext>
              </a:extLst>
            </p:cNvPr>
            <p:cNvSpPr/>
            <p:nvPr userDrawn="1"/>
          </p:nvSpPr>
          <p:spPr>
            <a:xfrm rot="16200000">
              <a:off x="9674113" y="218674"/>
              <a:ext cx="232663" cy="228704"/>
            </a:xfrm>
            <a:prstGeom prst="rect">
              <a:avLst/>
            </a:prstGeom>
            <a:solidFill>
              <a:srgbClr val="4836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3D12BA-983D-4444-A5AC-F25D879B5B9A}"/>
                </a:ext>
              </a:extLst>
            </p:cNvPr>
            <p:cNvSpPr/>
            <p:nvPr userDrawn="1"/>
          </p:nvSpPr>
          <p:spPr>
            <a:xfrm rot="16200000">
              <a:off x="9902487" y="218674"/>
              <a:ext cx="232663" cy="228704"/>
            </a:xfrm>
            <a:prstGeom prst="rect">
              <a:avLst/>
            </a:prstGeom>
            <a:solidFill>
              <a:srgbClr val="3427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0D4056-ED05-43F2-AD67-0455E20DD55F}"/>
                </a:ext>
              </a:extLst>
            </p:cNvPr>
            <p:cNvSpPr/>
            <p:nvPr userDrawn="1"/>
          </p:nvSpPr>
          <p:spPr>
            <a:xfrm rot="16200000">
              <a:off x="10129960" y="218674"/>
              <a:ext cx="232663" cy="228704"/>
            </a:xfrm>
            <a:prstGeom prst="rect">
              <a:avLst/>
            </a:prstGeom>
            <a:solidFill>
              <a:srgbClr val="20183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B4870C-A347-48EB-9AAC-5829ABB8CD5A}"/>
                </a:ext>
              </a:extLst>
            </p:cNvPr>
            <p:cNvSpPr/>
            <p:nvPr userDrawn="1"/>
          </p:nvSpPr>
          <p:spPr>
            <a:xfrm rot="16200000">
              <a:off x="10358085" y="218674"/>
              <a:ext cx="232663" cy="228704"/>
            </a:xfrm>
            <a:prstGeom prst="rect">
              <a:avLst/>
            </a:prstGeom>
            <a:solidFill>
              <a:srgbClr val="0C091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240172-F6E3-4506-92A5-0379F2B3306C}"/>
              </a:ext>
            </a:extLst>
          </p:cNvPr>
          <p:cNvGrpSpPr/>
          <p:nvPr userDrawn="1"/>
        </p:nvGrpSpPr>
        <p:grpSpPr>
          <a:xfrm>
            <a:off x="12388851" y="1316695"/>
            <a:ext cx="1556557" cy="411483"/>
            <a:chOff x="9291638" y="633115"/>
            <a:chExt cx="1297131" cy="4572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59A820-DCEC-44EA-AD32-6011EE4C407C}"/>
                </a:ext>
              </a:extLst>
            </p:cNvPr>
            <p:cNvSpPr/>
            <p:nvPr userDrawn="1"/>
          </p:nvSpPr>
          <p:spPr>
            <a:xfrm>
              <a:off x="9291638" y="633117"/>
              <a:ext cx="38404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/>
                <a:t>80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175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130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904047-2B93-4E00-A1AC-61495E3EE0D8}"/>
                </a:ext>
              </a:extLst>
            </p:cNvPr>
            <p:cNvSpPr/>
            <p:nvPr userDrawn="1"/>
          </p:nvSpPr>
          <p:spPr>
            <a:xfrm rot="16200000">
              <a:off x="9675987" y="633221"/>
              <a:ext cx="228915" cy="228704"/>
            </a:xfrm>
            <a:prstGeom prst="rect">
              <a:avLst/>
            </a:prstGeom>
            <a:solidFill>
              <a:srgbClr val="E5F3E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277022-B2FB-4795-B868-CA0C52F4E221}"/>
                </a:ext>
              </a:extLst>
            </p:cNvPr>
            <p:cNvSpPr/>
            <p:nvPr userDrawn="1"/>
          </p:nvSpPr>
          <p:spPr>
            <a:xfrm rot="16200000">
              <a:off x="9904361" y="633222"/>
              <a:ext cx="228915" cy="228704"/>
            </a:xfrm>
            <a:prstGeom prst="rect">
              <a:avLst/>
            </a:prstGeom>
            <a:solidFill>
              <a:srgbClr val="B9D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BDB481-5C0F-4C7C-AEC1-B6F57F3E8121}"/>
                </a:ext>
              </a:extLst>
            </p:cNvPr>
            <p:cNvSpPr/>
            <p:nvPr userDrawn="1"/>
          </p:nvSpPr>
          <p:spPr>
            <a:xfrm rot="16200000">
              <a:off x="10131834" y="633221"/>
              <a:ext cx="228915" cy="228704"/>
            </a:xfrm>
            <a:prstGeom prst="rect">
              <a:avLst/>
            </a:prstGeom>
            <a:solidFill>
              <a:srgbClr val="8DCBA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0FCC6F-3DE3-4973-A286-82A55ED26D6B}"/>
                </a:ext>
              </a:extLst>
            </p:cNvPr>
            <p:cNvSpPr/>
            <p:nvPr userDrawn="1"/>
          </p:nvSpPr>
          <p:spPr>
            <a:xfrm rot="16200000">
              <a:off x="10359959" y="633221"/>
              <a:ext cx="228915" cy="228704"/>
            </a:xfrm>
            <a:prstGeom prst="rect">
              <a:avLst/>
            </a:prstGeom>
            <a:solidFill>
              <a:srgbClr val="62B78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909AC8-C8B5-439A-928D-1AA4859C2FFD}"/>
                </a:ext>
              </a:extLst>
            </p:cNvPr>
            <p:cNvSpPr/>
            <p:nvPr userDrawn="1"/>
          </p:nvSpPr>
          <p:spPr>
            <a:xfrm rot="16200000">
              <a:off x="9675987" y="861509"/>
              <a:ext cx="228915" cy="228704"/>
            </a:xfrm>
            <a:prstGeom prst="rect">
              <a:avLst/>
            </a:prstGeom>
            <a:solidFill>
              <a:srgbClr val="489D7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4CFF53-750C-45D5-921C-FAECB3149302}"/>
                </a:ext>
              </a:extLst>
            </p:cNvPr>
            <p:cNvSpPr/>
            <p:nvPr userDrawn="1"/>
          </p:nvSpPr>
          <p:spPr>
            <a:xfrm rot="16200000">
              <a:off x="9904361" y="861510"/>
              <a:ext cx="228915" cy="228704"/>
            </a:xfrm>
            <a:prstGeom prst="rect">
              <a:avLst/>
            </a:prstGeom>
            <a:solidFill>
              <a:srgbClr val="3472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820B15-68A5-4246-B220-8DBEE1BF140F}"/>
                </a:ext>
              </a:extLst>
            </p:cNvPr>
            <p:cNvSpPr/>
            <p:nvPr userDrawn="1"/>
          </p:nvSpPr>
          <p:spPr>
            <a:xfrm rot="16200000">
              <a:off x="10131834" y="861509"/>
              <a:ext cx="228915" cy="228704"/>
            </a:xfrm>
            <a:prstGeom prst="rect">
              <a:avLst/>
            </a:prstGeom>
            <a:solidFill>
              <a:srgbClr val="20463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45D8B5-5742-4EDD-9091-75047675A51E}"/>
                </a:ext>
              </a:extLst>
            </p:cNvPr>
            <p:cNvSpPr/>
            <p:nvPr userDrawn="1"/>
          </p:nvSpPr>
          <p:spPr>
            <a:xfrm rot="16200000">
              <a:off x="10359959" y="861509"/>
              <a:ext cx="228915" cy="228704"/>
            </a:xfrm>
            <a:prstGeom prst="rect">
              <a:avLst/>
            </a:prstGeom>
            <a:solidFill>
              <a:srgbClr val="0C1A1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BA475E-1ED3-47E3-83FD-E9B376BA570A}"/>
              </a:ext>
            </a:extLst>
          </p:cNvPr>
          <p:cNvGrpSpPr/>
          <p:nvPr userDrawn="1"/>
        </p:nvGrpSpPr>
        <p:grpSpPr>
          <a:xfrm>
            <a:off x="12388851" y="1884274"/>
            <a:ext cx="1556557" cy="411489"/>
            <a:chOff x="9291638" y="1274075"/>
            <a:chExt cx="1297131" cy="45721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374B84-7BAF-4CDF-AAEB-D174C09202E3}"/>
                </a:ext>
              </a:extLst>
            </p:cNvPr>
            <p:cNvSpPr/>
            <p:nvPr userDrawn="1"/>
          </p:nvSpPr>
          <p:spPr>
            <a:xfrm>
              <a:off x="9291638" y="1274075"/>
              <a:ext cx="384048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92</a:t>
              </a:r>
            </a:p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A75B05-1AFA-442D-8B0F-4CDEE20CF8E7}"/>
                </a:ext>
              </a:extLst>
            </p:cNvPr>
            <p:cNvSpPr/>
            <p:nvPr userDrawn="1"/>
          </p:nvSpPr>
          <p:spPr>
            <a:xfrm rot="16200000">
              <a:off x="9671675" y="1278499"/>
              <a:ext cx="237539" cy="228704"/>
            </a:xfrm>
            <a:prstGeom prst="rect">
              <a:avLst/>
            </a:prstGeom>
            <a:solidFill>
              <a:srgbClr val="E7E7E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97218D-0DC0-4E8D-80DB-B45CC71A6F23}"/>
                </a:ext>
              </a:extLst>
            </p:cNvPr>
            <p:cNvSpPr/>
            <p:nvPr userDrawn="1"/>
          </p:nvSpPr>
          <p:spPr>
            <a:xfrm rot="16200000">
              <a:off x="9900049" y="1278498"/>
              <a:ext cx="237539" cy="228704"/>
            </a:xfrm>
            <a:prstGeom prst="rect">
              <a:avLst/>
            </a:prstGeom>
            <a:solidFill>
              <a:srgbClr val="BFBEB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25295-2A87-4712-AB0C-F5106DAB23CB}"/>
                </a:ext>
              </a:extLst>
            </p:cNvPr>
            <p:cNvSpPr/>
            <p:nvPr userDrawn="1"/>
          </p:nvSpPr>
          <p:spPr>
            <a:xfrm rot="16200000">
              <a:off x="10127522" y="1278498"/>
              <a:ext cx="237539" cy="228704"/>
            </a:xfrm>
            <a:prstGeom prst="rect">
              <a:avLst/>
            </a:prstGeom>
            <a:solidFill>
              <a:srgbClr val="97959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5EA543-1831-49A6-B7D5-DD89DB10D027}"/>
                </a:ext>
              </a:extLst>
            </p:cNvPr>
            <p:cNvSpPr/>
            <p:nvPr userDrawn="1"/>
          </p:nvSpPr>
          <p:spPr>
            <a:xfrm rot="16200000">
              <a:off x="10355647" y="1278498"/>
              <a:ext cx="237539" cy="228704"/>
            </a:xfrm>
            <a:prstGeom prst="rect">
              <a:avLst/>
            </a:prstGeom>
            <a:solidFill>
              <a:srgbClr val="6F6D6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F3D334-65B1-4B4C-9A04-7249F83D1533}"/>
                </a:ext>
              </a:extLst>
            </p:cNvPr>
            <p:cNvSpPr/>
            <p:nvPr userDrawn="1"/>
          </p:nvSpPr>
          <p:spPr>
            <a:xfrm rot="16200000">
              <a:off x="9671674" y="1498163"/>
              <a:ext cx="237540" cy="228704"/>
            </a:xfrm>
            <a:prstGeom prst="rect">
              <a:avLst/>
            </a:prstGeom>
            <a:solidFill>
              <a:srgbClr val="555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966535-A4F4-4C00-B444-6C32B0E209EB}"/>
                </a:ext>
              </a:extLst>
            </p:cNvPr>
            <p:cNvSpPr/>
            <p:nvPr userDrawn="1"/>
          </p:nvSpPr>
          <p:spPr>
            <a:xfrm rot="16200000">
              <a:off x="9900049" y="1498162"/>
              <a:ext cx="237540" cy="228704"/>
            </a:xfrm>
            <a:prstGeom prst="rect">
              <a:avLst/>
            </a:prstGeom>
            <a:solidFill>
              <a:srgbClr val="3E3C3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4F5325-C977-46E9-95E1-A82DAC71DAB9}"/>
                </a:ext>
              </a:extLst>
            </p:cNvPr>
            <p:cNvSpPr/>
            <p:nvPr userDrawn="1"/>
          </p:nvSpPr>
          <p:spPr>
            <a:xfrm rot="16200000">
              <a:off x="10127522" y="1498162"/>
              <a:ext cx="237539" cy="228704"/>
            </a:xfrm>
            <a:prstGeom prst="rect">
              <a:avLst/>
            </a:prstGeom>
            <a:solidFill>
              <a:srgbClr val="26252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9F7716-65B5-40B6-A29B-A769C7A8D79F}"/>
                </a:ext>
              </a:extLst>
            </p:cNvPr>
            <p:cNvSpPr/>
            <p:nvPr userDrawn="1"/>
          </p:nvSpPr>
          <p:spPr>
            <a:xfrm rot="16200000">
              <a:off x="10355647" y="1498161"/>
              <a:ext cx="237540" cy="228704"/>
            </a:xfrm>
            <a:prstGeom prst="rect">
              <a:avLst/>
            </a:prstGeom>
            <a:solidFill>
              <a:srgbClr val="0E0E0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FEAFF7-54DC-48DF-A02C-77F58A1B6881}"/>
              </a:ext>
            </a:extLst>
          </p:cNvPr>
          <p:cNvGrpSpPr/>
          <p:nvPr userDrawn="1"/>
        </p:nvGrpSpPr>
        <p:grpSpPr>
          <a:xfrm>
            <a:off x="12388851" y="2451861"/>
            <a:ext cx="1556557" cy="411481"/>
            <a:chOff x="9291638" y="1915033"/>
            <a:chExt cx="1297131" cy="45720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110C19-DC74-464D-80A7-E3B098836483}"/>
                </a:ext>
              </a:extLst>
            </p:cNvPr>
            <p:cNvSpPr/>
            <p:nvPr userDrawn="1"/>
          </p:nvSpPr>
          <p:spPr>
            <a:xfrm>
              <a:off x="9291638" y="1915033"/>
              <a:ext cx="384048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/>
                <a:t>168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173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180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CD816E5-3AB6-4E51-BDC5-61BA9BABA63B}"/>
                </a:ext>
              </a:extLst>
            </p:cNvPr>
            <p:cNvSpPr/>
            <p:nvPr userDrawn="1"/>
          </p:nvSpPr>
          <p:spPr>
            <a:xfrm rot="16200000">
              <a:off x="9674480" y="1916646"/>
              <a:ext cx="231928" cy="228704"/>
            </a:xfrm>
            <a:prstGeom prst="rect">
              <a:avLst/>
            </a:prstGeom>
            <a:solidFill>
              <a:srgbClr val="F2F3F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E01B2A6-0DBC-435B-AE5F-F8A33199D670}"/>
                </a:ext>
              </a:extLst>
            </p:cNvPr>
            <p:cNvSpPr/>
            <p:nvPr userDrawn="1"/>
          </p:nvSpPr>
          <p:spPr>
            <a:xfrm rot="16200000">
              <a:off x="9902855" y="1916646"/>
              <a:ext cx="231928" cy="228704"/>
            </a:xfrm>
            <a:prstGeom prst="rect">
              <a:avLst/>
            </a:prstGeom>
            <a:solidFill>
              <a:srgbClr val="DCDEE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D5A948D-8416-4085-A45C-7A67CA6D1611}"/>
                </a:ext>
              </a:extLst>
            </p:cNvPr>
            <p:cNvSpPr/>
            <p:nvPr userDrawn="1"/>
          </p:nvSpPr>
          <p:spPr>
            <a:xfrm rot="16200000">
              <a:off x="10130328" y="1916646"/>
              <a:ext cx="231928" cy="228704"/>
            </a:xfrm>
            <a:prstGeom prst="rect">
              <a:avLst/>
            </a:prstGeom>
            <a:solidFill>
              <a:srgbClr val="C6CAC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536B00-A3D2-4DEF-9E69-71CBE662FD3D}"/>
                </a:ext>
              </a:extLst>
            </p:cNvPr>
            <p:cNvSpPr/>
            <p:nvPr userDrawn="1"/>
          </p:nvSpPr>
          <p:spPr>
            <a:xfrm rot="16200000">
              <a:off x="10358453" y="1916646"/>
              <a:ext cx="231928" cy="228704"/>
            </a:xfrm>
            <a:prstGeom prst="rect">
              <a:avLst/>
            </a:prstGeom>
            <a:solidFill>
              <a:srgbClr val="B1B5B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7182DA3-D148-46BF-82A1-479EAA955302}"/>
                </a:ext>
              </a:extLst>
            </p:cNvPr>
            <p:cNvSpPr/>
            <p:nvPr userDrawn="1"/>
          </p:nvSpPr>
          <p:spPr>
            <a:xfrm rot="16200000">
              <a:off x="9674480" y="2141919"/>
              <a:ext cx="231928" cy="228704"/>
            </a:xfrm>
            <a:prstGeom prst="rect">
              <a:avLst/>
            </a:prstGeom>
            <a:solidFill>
              <a:srgbClr val="979BA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8B024D-C953-4638-8A36-E41B9B63E303}"/>
                </a:ext>
              </a:extLst>
            </p:cNvPr>
            <p:cNvSpPr/>
            <p:nvPr userDrawn="1"/>
          </p:nvSpPr>
          <p:spPr>
            <a:xfrm rot="16200000">
              <a:off x="9902855" y="2141919"/>
              <a:ext cx="231928" cy="228704"/>
            </a:xfrm>
            <a:prstGeom prst="rect">
              <a:avLst/>
            </a:prstGeom>
            <a:solidFill>
              <a:srgbClr val="6D717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05F820-4F1E-45F4-9EB9-B7A553BB4446}"/>
                </a:ext>
              </a:extLst>
            </p:cNvPr>
            <p:cNvSpPr/>
            <p:nvPr userDrawn="1"/>
          </p:nvSpPr>
          <p:spPr>
            <a:xfrm rot="16200000">
              <a:off x="10130328" y="2141919"/>
              <a:ext cx="231928" cy="228704"/>
            </a:xfrm>
            <a:prstGeom prst="rect">
              <a:avLst/>
            </a:prstGeom>
            <a:solidFill>
              <a:srgbClr val="4345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C0EBDB-33BB-4CCA-9CCC-DED09D05538F}"/>
                </a:ext>
              </a:extLst>
            </p:cNvPr>
            <p:cNvSpPr/>
            <p:nvPr userDrawn="1"/>
          </p:nvSpPr>
          <p:spPr>
            <a:xfrm rot="16200000">
              <a:off x="10358453" y="2141919"/>
              <a:ext cx="231928" cy="228704"/>
            </a:xfrm>
            <a:prstGeom prst="rect">
              <a:avLst/>
            </a:prstGeom>
            <a:solidFill>
              <a:srgbClr val="191A1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41F1ED-3D40-479D-B6D6-2A6A197BD37D}"/>
              </a:ext>
            </a:extLst>
          </p:cNvPr>
          <p:cNvGrpSpPr/>
          <p:nvPr userDrawn="1"/>
        </p:nvGrpSpPr>
        <p:grpSpPr>
          <a:xfrm>
            <a:off x="12388851" y="3019439"/>
            <a:ext cx="1556557" cy="411479"/>
            <a:chOff x="9291638" y="2555991"/>
            <a:chExt cx="1297131" cy="4572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114888-A9FA-42D0-886C-0A3D3AA64FD3}"/>
                </a:ext>
              </a:extLst>
            </p:cNvPr>
            <p:cNvSpPr/>
            <p:nvPr userDrawn="1"/>
          </p:nvSpPr>
          <p:spPr>
            <a:xfrm>
              <a:off x="9291638" y="2555991"/>
              <a:ext cx="38404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/>
                <a:t>249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165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/>
                <a:t>26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33338A-7A95-43BD-B384-9DEA4FCA5985}"/>
                </a:ext>
              </a:extLst>
            </p:cNvPr>
            <p:cNvSpPr/>
            <p:nvPr userDrawn="1"/>
          </p:nvSpPr>
          <p:spPr>
            <a:xfrm rot="16200000">
              <a:off x="9677031" y="2555053"/>
              <a:ext cx="226827" cy="228704"/>
            </a:xfrm>
            <a:prstGeom prst="rect">
              <a:avLst/>
            </a:prstGeom>
            <a:solidFill>
              <a:srgbClr val="FEF2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2C6799-F951-4658-8235-375C8637CB90}"/>
                </a:ext>
              </a:extLst>
            </p:cNvPr>
            <p:cNvSpPr/>
            <p:nvPr userDrawn="1"/>
          </p:nvSpPr>
          <p:spPr>
            <a:xfrm rot="16200000">
              <a:off x="9905405" y="2555053"/>
              <a:ext cx="226827" cy="228704"/>
            </a:xfrm>
            <a:prstGeom prst="rect">
              <a:avLst/>
            </a:prstGeom>
            <a:solidFill>
              <a:srgbClr val="FDDB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D0AF79-3FC0-4E5E-A5E2-3596DD4EF779}"/>
                </a:ext>
              </a:extLst>
            </p:cNvPr>
            <p:cNvSpPr/>
            <p:nvPr userDrawn="1"/>
          </p:nvSpPr>
          <p:spPr>
            <a:xfrm rot="16200000">
              <a:off x="10132878" y="2555053"/>
              <a:ext cx="226827" cy="228704"/>
            </a:xfrm>
            <a:prstGeom prst="rect">
              <a:avLst/>
            </a:prstGeom>
            <a:solidFill>
              <a:srgbClr val="FBC4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04B69-D2C4-4508-AC6D-D645521A3B7A}"/>
                </a:ext>
              </a:extLst>
            </p:cNvPr>
            <p:cNvSpPr/>
            <p:nvPr userDrawn="1"/>
          </p:nvSpPr>
          <p:spPr>
            <a:xfrm rot="16200000">
              <a:off x="10361003" y="2555053"/>
              <a:ext cx="226827" cy="228704"/>
            </a:xfrm>
            <a:prstGeom prst="rect">
              <a:avLst/>
            </a:prstGeom>
            <a:solidFill>
              <a:srgbClr val="FAAE3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F1772C-E26F-437E-A6D0-5A0B932745CC}"/>
                </a:ext>
              </a:extLst>
            </p:cNvPr>
            <p:cNvSpPr/>
            <p:nvPr userDrawn="1"/>
          </p:nvSpPr>
          <p:spPr>
            <a:xfrm rot="16200000">
              <a:off x="9674862" y="2783252"/>
              <a:ext cx="231165" cy="228704"/>
            </a:xfrm>
            <a:prstGeom prst="rect">
              <a:avLst/>
            </a:prstGeom>
            <a:solidFill>
              <a:srgbClr val="E0941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72B7A5C-8B4D-4FAB-87AD-33CBB52DF9DF}"/>
                </a:ext>
              </a:extLst>
            </p:cNvPr>
            <p:cNvSpPr/>
            <p:nvPr userDrawn="1"/>
          </p:nvSpPr>
          <p:spPr>
            <a:xfrm rot="16200000">
              <a:off x="9903236" y="2783252"/>
              <a:ext cx="231165" cy="228704"/>
            </a:xfrm>
            <a:prstGeom prst="rect">
              <a:avLst/>
            </a:prstGeom>
            <a:solidFill>
              <a:srgbClr val="A26B1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DAD13DF-08BA-4D3C-952E-8357D0D91426}"/>
                </a:ext>
              </a:extLst>
            </p:cNvPr>
            <p:cNvSpPr/>
            <p:nvPr userDrawn="1"/>
          </p:nvSpPr>
          <p:spPr>
            <a:xfrm rot="16200000">
              <a:off x="10130709" y="2783252"/>
              <a:ext cx="231165" cy="228704"/>
            </a:xfrm>
            <a:prstGeom prst="rect">
              <a:avLst/>
            </a:prstGeom>
            <a:solidFill>
              <a:srgbClr val="64420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AFDAA-5689-4057-A23A-162DCFC2E642}"/>
                </a:ext>
              </a:extLst>
            </p:cNvPr>
            <p:cNvSpPr/>
            <p:nvPr userDrawn="1"/>
          </p:nvSpPr>
          <p:spPr>
            <a:xfrm rot="16200000">
              <a:off x="10358834" y="2783252"/>
              <a:ext cx="231165" cy="228704"/>
            </a:xfrm>
            <a:prstGeom prst="rect">
              <a:avLst/>
            </a:prstGeom>
            <a:solidFill>
              <a:srgbClr val="25190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8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rgbClr val="50AF8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Char char="n"/>
        <a:defRPr sz="2400" b="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1pPr>
      <a:lvl2pPr marL="576072" indent="-265176" algn="l" defTabSz="914400" rtl="0" eaLnBrk="1" latinLnBrk="0" hangingPunct="1">
        <a:spcBef>
          <a:spcPts val="1000"/>
        </a:spcBef>
        <a:buClr>
          <a:schemeClr val="tx1"/>
        </a:buClr>
        <a:buSzPct val="60000"/>
        <a:buFont typeface="Wingdings 3" panose="05040102010807070707" pitchFamily="18" charset="2"/>
        <a:buChar char="u"/>
        <a:defRPr sz="2200" b="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spcBef>
          <a:spcPts val="1000"/>
        </a:spcBef>
        <a:buClr>
          <a:schemeClr val="bg2"/>
        </a:buClr>
        <a:buSzPct val="60000"/>
        <a:buFont typeface="Wingdings" panose="05000000000000000000" pitchFamily="2" charset="2"/>
        <a:buChar char="l"/>
        <a:defRPr sz="2000" b="0" kern="1200">
          <a:solidFill>
            <a:schemeClr val="accent4"/>
          </a:solidFill>
          <a:latin typeface="Calibri Light" pitchFamily="34" charset="0"/>
          <a:ea typeface="+mn-ea"/>
          <a:cs typeface="+mn-cs"/>
        </a:defRPr>
      </a:lvl3pPr>
      <a:lvl4pPr marL="1033272" indent="-227013" algn="l" defTabSz="914400" rtl="0" eaLnBrk="1" latinLnBrk="0" hangingPunct="1">
        <a:spcBef>
          <a:spcPts val="1000"/>
        </a:spcBef>
        <a:buClr>
          <a:schemeClr val="bg2"/>
        </a:buClr>
        <a:buSzPct val="60000"/>
        <a:buFont typeface="Wingdings" panose="05000000000000000000" pitchFamily="2" charset="2"/>
        <a:buChar char=""/>
        <a:defRPr sz="180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936">
          <p15:clr>
            <a:srgbClr val="F26B43"/>
          </p15:clr>
        </p15:guide>
        <p15:guide id="7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19101" y="1"/>
            <a:ext cx="11353799" cy="117899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64333" y="6614779"/>
            <a:ext cx="907043" cy="1398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chemeClr val="accent4"/>
                </a:solidFill>
                <a:latin typeface="Calibri" pitchFamily="34" charset="0"/>
              </a:defRPr>
            </a:lvl1pPr>
          </a:lstStyle>
          <a:p>
            <a:fld id="{604EFD81-96A7-4A01-B0C9-0C27DE28A2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5835" y="6591300"/>
            <a:ext cx="2743200" cy="1589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700" b="0">
                <a:solidFill>
                  <a:schemeClr val="accent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9101" y="1371598"/>
            <a:ext cx="11353799" cy="4876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749724-B379-4770-B7F0-9CEEA7E9FD3B}"/>
              </a:ext>
            </a:extLst>
          </p:cNvPr>
          <p:cNvCxnSpPr/>
          <p:nvPr userDrawn="1"/>
        </p:nvCxnSpPr>
        <p:spPr>
          <a:xfrm flipV="1">
            <a:off x="0" y="6422230"/>
            <a:ext cx="12192000" cy="1"/>
          </a:xfrm>
          <a:prstGeom prst="line">
            <a:avLst/>
          </a:prstGeom>
          <a:ln w="9525">
            <a:solidFill>
              <a:srgbClr val="DBE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E48F70-93C6-48F4-B695-C5C56BE77001}"/>
              </a:ext>
            </a:extLst>
          </p:cNvPr>
          <p:cNvCxnSpPr>
            <a:cxnSpLocks/>
          </p:cNvCxnSpPr>
          <p:nvPr userDrawn="1"/>
        </p:nvCxnSpPr>
        <p:spPr>
          <a:xfrm>
            <a:off x="549756" y="6422230"/>
            <a:ext cx="0" cy="435771"/>
          </a:xfrm>
          <a:prstGeom prst="line">
            <a:avLst/>
          </a:prstGeom>
          <a:ln>
            <a:solidFill>
              <a:srgbClr val="DBE2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A picture containing comb&#10;&#10;Description automatically generated">
            <a:extLst>
              <a:ext uri="{FF2B5EF4-FFF2-40B4-BE49-F238E27FC236}">
                <a16:creationId xmlns:a16="http://schemas.microsoft.com/office/drawing/2014/main" id="{99355DA1-FBA7-438F-A84A-5B6DFA33B4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495" y="6519886"/>
            <a:ext cx="258286" cy="2437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CC30F-52C4-416A-B3AC-78EEBA90329D}"/>
              </a:ext>
            </a:extLst>
          </p:cNvPr>
          <p:cNvGrpSpPr/>
          <p:nvPr userDrawn="1"/>
        </p:nvGrpSpPr>
        <p:grpSpPr>
          <a:xfrm>
            <a:off x="12388851" y="261393"/>
            <a:ext cx="1556557" cy="411484"/>
            <a:chOff x="9291638" y="-7847"/>
            <a:chExt cx="1297131" cy="45720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38034F-385D-4F83-8D68-AA0E9A758232}"/>
                </a:ext>
              </a:extLst>
            </p:cNvPr>
            <p:cNvSpPr/>
            <p:nvPr userDrawn="1"/>
          </p:nvSpPr>
          <p:spPr>
            <a:xfrm>
              <a:off x="9291638" y="-7842"/>
              <a:ext cx="384048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/>
                <a:t>80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60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125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4F8A35-7980-4C53-BE7D-F09593AD9BA8}"/>
                </a:ext>
              </a:extLst>
            </p:cNvPr>
            <p:cNvSpPr/>
            <p:nvPr userDrawn="1"/>
          </p:nvSpPr>
          <p:spPr>
            <a:xfrm rot="16200000">
              <a:off x="9674113" y="-5867"/>
              <a:ext cx="232663" cy="228704"/>
            </a:xfrm>
            <a:prstGeom prst="rect">
              <a:avLst/>
            </a:prstGeom>
            <a:solidFill>
              <a:srgbClr val="E5E2E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CAD4BF-BFF8-4272-B87A-C3F9E460608A}"/>
                </a:ext>
              </a:extLst>
            </p:cNvPr>
            <p:cNvSpPr/>
            <p:nvPr userDrawn="1"/>
          </p:nvSpPr>
          <p:spPr>
            <a:xfrm rot="16200000">
              <a:off x="9902487" y="-5867"/>
              <a:ext cx="232663" cy="228704"/>
            </a:xfrm>
            <a:prstGeom prst="rect">
              <a:avLst/>
            </a:prstGeom>
            <a:solidFill>
              <a:srgbClr val="B9B1C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05FFC0-824D-497C-A6F6-AE6A845F7017}"/>
                </a:ext>
              </a:extLst>
            </p:cNvPr>
            <p:cNvSpPr/>
            <p:nvPr userDrawn="1"/>
          </p:nvSpPr>
          <p:spPr>
            <a:xfrm rot="16200000">
              <a:off x="10129960" y="-5867"/>
              <a:ext cx="232663" cy="228704"/>
            </a:xfrm>
            <a:prstGeom prst="rect">
              <a:avLst/>
            </a:prstGeom>
            <a:solidFill>
              <a:srgbClr val="8D80A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26002F-769E-4B59-A7CD-BBD2219E711F}"/>
                </a:ext>
              </a:extLst>
            </p:cNvPr>
            <p:cNvSpPr/>
            <p:nvPr userDrawn="1"/>
          </p:nvSpPr>
          <p:spPr>
            <a:xfrm rot="16200000">
              <a:off x="10358085" y="-5867"/>
              <a:ext cx="232663" cy="228704"/>
            </a:xfrm>
            <a:prstGeom prst="rect">
              <a:avLst/>
            </a:prstGeom>
            <a:solidFill>
              <a:srgbClr val="62508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76E922-FF5E-412A-BBBF-05E208D92007}"/>
                </a:ext>
              </a:extLst>
            </p:cNvPr>
            <p:cNvSpPr/>
            <p:nvPr userDrawn="1"/>
          </p:nvSpPr>
          <p:spPr>
            <a:xfrm rot="16200000">
              <a:off x="9674113" y="218674"/>
              <a:ext cx="232663" cy="228704"/>
            </a:xfrm>
            <a:prstGeom prst="rect">
              <a:avLst/>
            </a:prstGeom>
            <a:solidFill>
              <a:srgbClr val="48367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B3D12BA-983D-4444-A5AC-F25D879B5B9A}"/>
                </a:ext>
              </a:extLst>
            </p:cNvPr>
            <p:cNvSpPr/>
            <p:nvPr userDrawn="1"/>
          </p:nvSpPr>
          <p:spPr>
            <a:xfrm rot="16200000">
              <a:off x="9902487" y="218674"/>
              <a:ext cx="232663" cy="228704"/>
            </a:xfrm>
            <a:prstGeom prst="rect">
              <a:avLst/>
            </a:prstGeom>
            <a:solidFill>
              <a:srgbClr val="34275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0D4056-ED05-43F2-AD67-0455E20DD55F}"/>
                </a:ext>
              </a:extLst>
            </p:cNvPr>
            <p:cNvSpPr/>
            <p:nvPr userDrawn="1"/>
          </p:nvSpPr>
          <p:spPr>
            <a:xfrm rot="16200000">
              <a:off x="10129960" y="218674"/>
              <a:ext cx="232663" cy="228704"/>
            </a:xfrm>
            <a:prstGeom prst="rect">
              <a:avLst/>
            </a:prstGeom>
            <a:solidFill>
              <a:srgbClr val="20183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B4870C-A347-48EB-9AAC-5829ABB8CD5A}"/>
                </a:ext>
              </a:extLst>
            </p:cNvPr>
            <p:cNvSpPr/>
            <p:nvPr userDrawn="1"/>
          </p:nvSpPr>
          <p:spPr>
            <a:xfrm rot="16200000">
              <a:off x="10358085" y="218674"/>
              <a:ext cx="232663" cy="228704"/>
            </a:xfrm>
            <a:prstGeom prst="rect">
              <a:avLst/>
            </a:prstGeom>
            <a:solidFill>
              <a:srgbClr val="0C091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240172-F6E3-4506-92A5-0379F2B3306C}"/>
              </a:ext>
            </a:extLst>
          </p:cNvPr>
          <p:cNvGrpSpPr/>
          <p:nvPr userDrawn="1"/>
        </p:nvGrpSpPr>
        <p:grpSpPr>
          <a:xfrm>
            <a:off x="12388851" y="828975"/>
            <a:ext cx="1556557" cy="411483"/>
            <a:chOff x="9291638" y="633115"/>
            <a:chExt cx="1297131" cy="4572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59A820-DCEC-44EA-AD32-6011EE4C407C}"/>
                </a:ext>
              </a:extLst>
            </p:cNvPr>
            <p:cNvSpPr/>
            <p:nvPr userDrawn="1"/>
          </p:nvSpPr>
          <p:spPr>
            <a:xfrm>
              <a:off x="9291638" y="633117"/>
              <a:ext cx="384048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/>
                <a:t>80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175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130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904047-2B93-4E00-A1AC-61495E3EE0D8}"/>
                </a:ext>
              </a:extLst>
            </p:cNvPr>
            <p:cNvSpPr/>
            <p:nvPr userDrawn="1"/>
          </p:nvSpPr>
          <p:spPr>
            <a:xfrm rot="16200000">
              <a:off x="9675987" y="633221"/>
              <a:ext cx="228915" cy="228704"/>
            </a:xfrm>
            <a:prstGeom prst="rect">
              <a:avLst/>
            </a:prstGeom>
            <a:solidFill>
              <a:srgbClr val="E5F3E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277022-B2FB-4795-B868-CA0C52F4E221}"/>
                </a:ext>
              </a:extLst>
            </p:cNvPr>
            <p:cNvSpPr/>
            <p:nvPr userDrawn="1"/>
          </p:nvSpPr>
          <p:spPr>
            <a:xfrm rot="16200000">
              <a:off x="9904361" y="633222"/>
              <a:ext cx="228915" cy="228704"/>
            </a:xfrm>
            <a:prstGeom prst="rect">
              <a:avLst/>
            </a:prstGeom>
            <a:solidFill>
              <a:srgbClr val="B9DFC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BDB481-5C0F-4C7C-AEC1-B6F57F3E8121}"/>
                </a:ext>
              </a:extLst>
            </p:cNvPr>
            <p:cNvSpPr/>
            <p:nvPr userDrawn="1"/>
          </p:nvSpPr>
          <p:spPr>
            <a:xfrm rot="16200000">
              <a:off x="10131834" y="633221"/>
              <a:ext cx="228915" cy="228704"/>
            </a:xfrm>
            <a:prstGeom prst="rect">
              <a:avLst/>
            </a:prstGeom>
            <a:solidFill>
              <a:srgbClr val="8DCBA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0FCC6F-3DE3-4973-A286-82A55ED26D6B}"/>
                </a:ext>
              </a:extLst>
            </p:cNvPr>
            <p:cNvSpPr/>
            <p:nvPr userDrawn="1"/>
          </p:nvSpPr>
          <p:spPr>
            <a:xfrm rot="16200000">
              <a:off x="10359959" y="633221"/>
              <a:ext cx="228915" cy="228704"/>
            </a:xfrm>
            <a:prstGeom prst="rect">
              <a:avLst/>
            </a:prstGeom>
            <a:solidFill>
              <a:srgbClr val="62B78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909AC8-C8B5-439A-928D-1AA4859C2FFD}"/>
                </a:ext>
              </a:extLst>
            </p:cNvPr>
            <p:cNvSpPr/>
            <p:nvPr userDrawn="1"/>
          </p:nvSpPr>
          <p:spPr>
            <a:xfrm rot="16200000">
              <a:off x="9675987" y="861509"/>
              <a:ext cx="228915" cy="228704"/>
            </a:xfrm>
            <a:prstGeom prst="rect">
              <a:avLst/>
            </a:prstGeom>
            <a:solidFill>
              <a:srgbClr val="489D7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A4CFF53-750C-45D5-921C-FAECB3149302}"/>
                </a:ext>
              </a:extLst>
            </p:cNvPr>
            <p:cNvSpPr/>
            <p:nvPr userDrawn="1"/>
          </p:nvSpPr>
          <p:spPr>
            <a:xfrm rot="16200000">
              <a:off x="9904361" y="861510"/>
              <a:ext cx="228915" cy="228704"/>
            </a:xfrm>
            <a:prstGeom prst="rect">
              <a:avLst/>
            </a:prstGeom>
            <a:solidFill>
              <a:srgbClr val="3472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820B15-68A5-4246-B220-8DBEE1BF140F}"/>
                </a:ext>
              </a:extLst>
            </p:cNvPr>
            <p:cNvSpPr/>
            <p:nvPr userDrawn="1"/>
          </p:nvSpPr>
          <p:spPr>
            <a:xfrm rot="16200000">
              <a:off x="10131834" y="861509"/>
              <a:ext cx="228915" cy="228704"/>
            </a:xfrm>
            <a:prstGeom prst="rect">
              <a:avLst/>
            </a:prstGeom>
            <a:solidFill>
              <a:srgbClr val="20463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945D8B5-5742-4EDD-9091-75047675A51E}"/>
                </a:ext>
              </a:extLst>
            </p:cNvPr>
            <p:cNvSpPr/>
            <p:nvPr userDrawn="1"/>
          </p:nvSpPr>
          <p:spPr>
            <a:xfrm rot="16200000">
              <a:off x="10359959" y="861509"/>
              <a:ext cx="228915" cy="228704"/>
            </a:xfrm>
            <a:prstGeom prst="rect">
              <a:avLst/>
            </a:prstGeom>
            <a:solidFill>
              <a:srgbClr val="0C1A1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BA475E-1ED3-47E3-83FD-E9B376BA570A}"/>
              </a:ext>
            </a:extLst>
          </p:cNvPr>
          <p:cNvGrpSpPr/>
          <p:nvPr userDrawn="1"/>
        </p:nvGrpSpPr>
        <p:grpSpPr>
          <a:xfrm>
            <a:off x="12388851" y="1396554"/>
            <a:ext cx="1556557" cy="411489"/>
            <a:chOff x="9291638" y="1274075"/>
            <a:chExt cx="1297131" cy="45721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374B84-7BAF-4CDF-AAEB-D174C09202E3}"/>
                </a:ext>
              </a:extLst>
            </p:cNvPr>
            <p:cNvSpPr/>
            <p:nvPr userDrawn="1"/>
          </p:nvSpPr>
          <p:spPr>
            <a:xfrm>
              <a:off x="9291638" y="1274075"/>
              <a:ext cx="384048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92</a:t>
              </a:r>
            </a:p>
            <a:p>
              <a:pPr algn="ctr">
                <a:lnSpc>
                  <a:spcPts val="1000"/>
                </a:lnSpc>
              </a:pPr>
              <a:r>
                <a:rPr lang="en-US" sz="800">
                  <a:solidFill>
                    <a:schemeClr val="bg1"/>
                  </a:solidFill>
                </a:rPr>
                <a:t>95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A75B05-1AFA-442D-8B0F-4CDEE20CF8E7}"/>
                </a:ext>
              </a:extLst>
            </p:cNvPr>
            <p:cNvSpPr/>
            <p:nvPr userDrawn="1"/>
          </p:nvSpPr>
          <p:spPr>
            <a:xfrm rot="16200000">
              <a:off x="9671675" y="1278499"/>
              <a:ext cx="237539" cy="228704"/>
            </a:xfrm>
            <a:prstGeom prst="rect">
              <a:avLst/>
            </a:prstGeom>
            <a:solidFill>
              <a:srgbClr val="E7E7E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97218D-0DC0-4E8D-80DB-B45CC71A6F23}"/>
                </a:ext>
              </a:extLst>
            </p:cNvPr>
            <p:cNvSpPr/>
            <p:nvPr userDrawn="1"/>
          </p:nvSpPr>
          <p:spPr>
            <a:xfrm rot="16200000">
              <a:off x="9900049" y="1278498"/>
              <a:ext cx="237539" cy="228704"/>
            </a:xfrm>
            <a:prstGeom prst="rect">
              <a:avLst/>
            </a:prstGeom>
            <a:solidFill>
              <a:srgbClr val="BFBEB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E25295-2A87-4712-AB0C-F5106DAB23CB}"/>
                </a:ext>
              </a:extLst>
            </p:cNvPr>
            <p:cNvSpPr/>
            <p:nvPr userDrawn="1"/>
          </p:nvSpPr>
          <p:spPr>
            <a:xfrm rot="16200000">
              <a:off x="10127522" y="1278498"/>
              <a:ext cx="237539" cy="228704"/>
            </a:xfrm>
            <a:prstGeom prst="rect">
              <a:avLst/>
            </a:prstGeom>
            <a:solidFill>
              <a:srgbClr val="97959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F5EA543-1831-49A6-B7D5-DD89DB10D027}"/>
                </a:ext>
              </a:extLst>
            </p:cNvPr>
            <p:cNvSpPr/>
            <p:nvPr userDrawn="1"/>
          </p:nvSpPr>
          <p:spPr>
            <a:xfrm rot="16200000">
              <a:off x="10355647" y="1278498"/>
              <a:ext cx="237539" cy="228704"/>
            </a:xfrm>
            <a:prstGeom prst="rect">
              <a:avLst/>
            </a:prstGeom>
            <a:solidFill>
              <a:srgbClr val="6F6D6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F3D334-65B1-4B4C-9A04-7249F83D1533}"/>
                </a:ext>
              </a:extLst>
            </p:cNvPr>
            <p:cNvSpPr/>
            <p:nvPr userDrawn="1"/>
          </p:nvSpPr>
          <p:spPr>
            <a:xfrm rot="16200000">
              <a:off x="9671674" y="1498163"/>
              <a:ext cx="237540" cy="228704"/>
            </a:xfrm>
            <a:prstGeom prst="rect">
              <a:avLst/>
            </a:prstGeom>
            <a:solidFill>
              <a:srgbClr val="555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966535-A4F4-4C00-B444-6C32B0E209EB}"/>
                </a:ext>
              </a:extLst>
            </p:cNvPr>
            <p:cNvSpPr/>
            <p:nvPr userDrawn="1"/>
          </p:nvSpPr>
          <p:spPr>
            <a:xfrm rot="16200000">
              <a:off x="9900049" y="1498162"/>
              <a:ext cx="237540" cy="228704"/>
            </a:xfrm>
            <a:prstGeom prst="rect">
              <a:avLst/>
            </a:prstGeom>
            <a:solidFill>
              <a:srgbClr val="3E3C3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4F5325-C977-46E9-95E1-A82DAC71DAB9}"/>
                </a:ext>
              </a:extLst>
            </p:cNvPr>
            <p:cNvSpPr/>
            <p:nvPr userDrawn="1"/>
          </p:nvSpPr>
          <p:spPr>
            <a:xfrm rot="16200000">
              <a:off x="10127522" y="1498162"/>
              <a:ext cx="237539" cy="228704"/>
            </a:xfrm>
            <a:prstGeom prst="rect">
              <a:avLst/>
            </a:prstGeom>
            <a:solidFill>
              <a:srgbClr val="26252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9F7716-65B5-40B6-A29B-A769C7A8D79F}"/>
                </a:ext>
              </a:extLst>
            </p:cNvPr>
            <p:cNvSpPr/>
            <p:nvPr userDrawn="1"/>
          </p:nvSpPr>
          <p:spPr>
            <a:xfrm rot="16200000">
              <a:off x="10355647" y="1498161"/>
              <a:ext cx="237540" cy="228704"/>
            </a:xfrm>
            <a:prstGeom prst="rect">
              <a:avLst/>
            </a:prstGeom>
            <a:solidFill>
              <a:srgbClr val="0E0E0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AFEAFF7-54DC-48DF-A02C-77F58A1B6881}"/>
              </a:ext>
            </a:extLst>
          </p:cNvPr>
          <p:cNvGrpSpPr/>
          <p:nvPr userDrawn="1"/>
        </p:nvGrpSpPr>
        <p:grpSpPr>
          <a:xfrm>
            <a:off x="12388851" y="1964141"/>
            <a:ext cx="1556557" cy="411481"/>
            <a:chOff x="9291638" y="1915033"/>
            <a:chExt cx="1297131" cy="45720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110C19-DC74-464D-80A7-E3B098836483}"/>
                </a:ext>
              </a:extLst>
            </p:cNvPr>
            <p:cNvSpPr/>
            <p:nvPr userDrawn="1"/>
          </p:nvSpPr>
          <p:spPr>
            <a:xfrm>
              <a:off x="9291638" y="1915033"/>
              <a:ext cx="384048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/>
                <a:t>168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173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/>
                <a:t>180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CD816E5-3AB6-4E51-BDC5-61BA9BABA63B}"/>
                </a:ext>
              </a:extLst>
            </p:cNvPr>
            <p:cNvSpPr/>
            <p:nvPr userDrawn="1"/>
          </p:nvSpPr>
          <p:spPr>
            <a:xfrm rot="16200000">
              <a:off x="9674480" y="1916646"/>
              <a:ext cx="231928" cy="228704"/>
            </a:xfrm>
            <a:prstGeom prst="rect">
              <a:avLst/>
            </a:prstGeom>
            <a:solidFill>
              <a:srgbClr val="F2F3F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E01B2A6-0DBC-435B-AE5F-F8A33199D670}"/>
                </a:ext>
              </a:extLst>
            </p:cNvPr>
            <p:cNvSpPr/>
            <p:nvPr userDrawn="1"/>
          </p:nvSpPr>
          <p:spPr>
            <a:xfrm rot="16200000">
              <a:off x="9902855" y="1916646"/>
              <a:ext cx="231928" cy="228704"/>
            </a:xfrm>
            <a:prstGeom prst="rect">
              <a:avLst/>
            </a:prstGeom>
            <a:solidFill>
              <a:srgbClr val="DCDEE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D5A948D-8416-4085-A45C-7A67CA6D1611}"/>
                </a:ext>
              </a:extLst>
            </p:cNvPr>
            <p:cNvSpPr/>
            <p:nvPr userDrawn="1"/>
          </p:nvSpPr>
          <p:spPr>
            <a:xfrm rot="16200000">
              <a:off x="10130328" y="1916646"/>
              <a:ext cx="231928" cy="228704"/>
            </a:xfrm>
            <a:prstGeom prst="rect">
              <a:avLst/>
            </a:prstGeom>
            <a:solidFill>
              <a:srgbClr val="C6CAC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536B00-A3D2-4DEF-9E69-71CBE662FD3D}"/>
                </a:ext>
              </a:extLst>
            </p:cNvPr>
            <p:cNvSpPr/>
            <p:nvPr userDrawn="1"/>
          </p:nvSpPr>
          <p:spPr>
            <a:xfrm rot="16200000">
              <a:off x="10358453" y="1916646"/>
              <a:ext cx="231928" cy="228704"/>
            </a:xfrm>
            <a:prstGeom prst="rect">
              <a:avLst/>
            </a:prstGeom>
            <a:solidFill>
              <a:srgbClr val="B1B5B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7182DA3-D148-46BF-82A1-479EAA955302}"/>
                </a:ext>
              </a:extLst>
            </p:cNvPr>
            <p:cNvSpPr/>
            <p:nvPr userDrawn="1"/>
          </p:nvSpPr>
          <p:spPr>
            <a:xfrm rot="16200000">
              <a:off x="9674480" y="2141919"/>
              <a:ext cx="231928" cy="228704"/>
            </a:xfrm>
            <a:prstGeom prst="rect">
              <a:avLst/>
            </a:prstGeom>
            <a:solidFill>
              <a:srgbClr val="979BA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8B024D-C953-4638-8A36-E41B9B63E303}"/>
                </a:ext>
              </a:extLst>
            </p:cNvPr>
            <p:cNvSpPr/>
            <p:nvPr userDrawn="1"/>
          </p:nvSpPr>
          <p:spPr>
            <a:xfrm rot="16200000">
              <a:off x="9902855" y="2141919"/>
              <a:ext cx="231928" cy="228704"/>
            </a:xfrm>
            <a:prstGeom prst="rect">
              <a:avLst/>
            </a:prstGeom>
            <a:solidFill>
              <a:srgbClr val="6D717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05F820-4F1E-45F4-9EB9-B7A553BB4446}"/>
                </a:ext>
              </a:extLst>
            </p:cNvPr>
            <p:cNvSpPr/>
            <p:nvPr userDrawn="1"/>
          </p:nvSpPr>
          <p:spPr>
            <a:xfrm rot="16200000">
              <a:off x="10130328" y="2141919"/>
              <a:ext cx="231928" cy="228704"/>
            </a:xfrm>
            <a:prstGeom prst="rect">
              <a:avLst/>
            </a:prstGeom>
            <a:solidFill>
              <a:srgbClr val="4345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8C0EBDB-33BB-4CCA-9CCC-DED09D05538F}"/>
                </a:ext>
              </a:extLst>
            </p:cNvPr>
            <p:cNvSpPr/>
            <p:nvPr userDrawn="1"/>
          </p:nvSpPr>
          <p:spPr>
            <a:xfrm rot="16200000">
              <a:off x="10358453" y="2141919"/>
              <a:ext cx="231928" cy="228704"/>
            </a:xfrm>
            <a:prstGeom prst="rect">
              <a:avLst/>
            </a:prstGeom>
            <a:solidFill>
              <a:srgbClr val="191A1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41F1ED-3D40-479D-B6D6-2A6A197BD37D}"/>
              </a:ext>
            </a:extLst>
          </p:cNvPr>
          <p:cNvGrpSpPr/>
          <p:nvPr userDrawn="1"/>
        </p:nvGrpSpPr>
        <p:grpSpPr>
          <a:xfrm>
            <a:off x="12388851" y="2531719"/>
            <a:ext cx="1556557" cy="411479"/>
            <a:chOff x="9291638" y="2555991"/>
            <a:chExt cx="1297131" cy="4572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114888-A9FA-42D0-886C-0A3D3AA64FD3}"/>
                </a:ext>
              </a:extLst>
            </p:cNvPr>
            <p:cNvSpPr/>
            <p:nvPr userDrawn="1"/>
          </p:nvSpPr>
          <p:spPr>
            <a:xfrm>
              <a:off x="9291638" y="2555991"/>
              <a:ext cx="384048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>
                  <a:solidFill>
                    <a:schemeClr val="accent4"/>
                  </a:solidFill>
                </a:rPr>
                <a:t>249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>
                  <a:solidFill>
                    <a:schemeClr val="accent4"/>
                  </a:solidFill>
                </a:rPr>
                <a:t>165</a:t>
              </a:r>
            </a:p>
            <a:p>
              <a:pPr algn="ctr">
                <a:lnSpc>
                  <a:spcPts val="1000"/>
                </a:lnSpc>
              </a:pPr>
              <a:r>
                <a:rPr lang="en-US" sz="800" dirty="0">
                  <a:solidFill>
                    <a:schemeClr val="accent4"/>
                  </a:solidFill>
                </a:rPr>
                <a:t>26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33338A-7A95-43BD-B384-9DEA4FCA5985}"/>
                </a:ext>
              </a:extLst>
            </p:cNvPr>
            <p:cNvSpPr/>
            <p:nvPr userDrawn="1"/>
          </p:nvSpPr>
          <p:spPr>
            <a:xfrm rot="16200000">
              <a:off x="9677031" y="2555053"/>
              <a:ext cx="226827" cy="228704"/>
            </a:xfrm>
            <a:prstGeom prst="rect">
              <a:avLst/>
            </a:prstGeom>
            <a:solidFill>
              <a:srgbClr val="FEF2DD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E2C6799-F951-4658-8235-375C8637CB90}"/>
                </a:ext>
              </a:extLst>
            </p:cNvPr>
            <p:cNvSpPr/>
            <p:nvPr userDrawn="1"/>
          </p:nvSpPr>
          <p:spPr>
            <a:xfrm rot="16200000">
              <a:off x="9905405" y="2555053"/>
              <a:ext cx="226827" cy="228704"/>
            </a:xfrm>
            <a:prstGeom prst="rect">
              <a:avLst/>
            </a:prstGeom>
            <a:solidFill>
              <a:srgbClr val="FDDBA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BD0AF79-3FC0-4E5E-A5E2-3596DD4EF779}"/>
                </a:ext>
              </a:extLst>
            </p:cNvPr>
            <p:cNvSpPr/>
            <p:nvPr userDrawn="1"/>
          </p:nvSpPr>
          <p:spPr>
            <a:xfrm rot="16200000">
              <a:off x="10132878" y="2555053"/>
              <a:ext cx="226827" cy="228704"/>
            </a:xfrm>
            <a:prstGeom prst="rect">
              <a:avLst/>
            </a:prstGeom>
            <a:solidFill>
              <a:srgbClr val="FBC46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7804B69-D2C4-4508-AC6D-D645521A3B7A}"/>
                </a:ext>
              </a:extLst>
            </p:cNvPr>
            <p:cNvSpPr/>
            <p:nvPr userDrawn="1"/>
          </p:nvSpPr>
          <p:spPr>
            <a:xfrm rot="16200000">
              <a:off x="10361003" y="2555053"/>
              <a:ext cx="226827" cy="228704"/>
            </a:xfrm>
            <a:prstGeom prst="rect">
              <a:avLst/>
            </a:prstGeom>
            <a:solidFill>
              <a:srgbClr val="FAAE3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F1772C-E26F-437E-A6D0-5A0B932745CC}"/>
                </a:ext>
              </a:extLst>
            </p:cNvPr>
            <p:cNvSpPr/>
            <p:nvPr userDrawn="1"/>
          </p:nvSpPr>
          <p:spPr>
            <a:xfrm rot="16200000">
              <a:off x="9674862" y="2783252"/>
              <a:ext cx="231165" cy="228704"/>
            </a:xfrm>
            <a:prstGeom prst="rect">
              <a:avLst/>
            </a:prstGeom>
            <a:solidFill>
              <a:srgbClr val="E09417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72B7A5C-8B4D-4FAB-87AD-33CBB52DF9DF}"/>
                </a:ext>
              </a:extLst>
            </p:cNvPr>
            <p:cNvSpPr/>
            <p:nvPr userDrawn="1"/>
          </p:nvSpPr>
          <p:spPr>
            <a:xfrm rot="16200000">
              <a:off x="9903236" y="2783252"/>
              <a:ext cx="231165" cy="228704"/>
            </a:xfrm>
            <a:prstGeom prst="rect">
              <a:avLst/>
            </a:prstGeom>
            <a:solidFill>
              <a:srgbClr val="A26B1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DAD13DF-08BA-4D3C-952E-8357D0D91426}"/>
                </a:ext>
              </a:extLst>
            </p:cNvPr>
            <p:cNvSpPr/>
            <p:nvPr userDrawn="1"/>
          </p:nvSpPr>
          <p:spPr>
            <a:xfrm rot="16200000">
              <a:off x="10130709" y="2783252"/>
              <a:ext cx="231165" cy="228704"/>
            </a:xfrm>
            <a:prstGeom prst="rect">
              <a:avLst/>
            </a:prstGeom>
            <a:solidFill>
              <a:srgbClr val="64420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18AFDAA-5689-4057-A23A-162DCFC2E642}"/>
                </a:ext>
              </a:extLst>
            </p:cNvPr>
            <p:cNvSpPr/>
            <p:nvPr userDrawn="1"/>
          </p:nvSpPr>
          <p:spPr>
            <a:xfrm rot="16200000">
              <a:off x="10358834" y="2783252"/>
              <a:ext cx="231165" cy="228704"/>
            </a:xfrm>
            <a:prstGeom prst="rect">
              <a:avLst/>
            </a:prstGeom>
            <a:solidFill>
              <a:srgbClr val="25190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7860CC03-2B0D-E2A3-543D-7663319FF7A1}"/>
              </a:ext>
            </a:extLst>
          </p:cNvPr>
          <p:cNvSpPr txBox="1"/>
          <p:nvPr userDrawn="1"/>
        </p:nvSpPr>
        <p:spPr>
          <a:xfrm>
            <a:off x="12388850" y="-1"/>
            <a:ext cx="1556557" cy="254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Calibri Light" panose="020F0302020204030204" pitchFamily="34" charset="0"/>
              </a:rPr>
              <a:t>PRIMARY COLORS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4D114A-FC3E-591E-E615-77E79CAA747A}"/>
              </a:ext>
            </a:extLst>
          </p:cNvPr>
          <p:cNvGrpSpPr/>
          <p:nvPr userDrawn="1"/>
        </p:nvGrpSpPr>
        <p:grpSpPr>
          <a:xfrm>
            <a:off x="12388850" y="3736736"/>
            <a:ext cx="1556557" cy="411479"/>
            <a:chOff x="9291638" y="2555991"/>
            <a:chExt cx="1297131" cy="457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37CD22-1238-BD11-EE0C-10F117C08E3F}"/>
                </a:ext>
              </a:extLst>
            </p:cNvPr>
            <p:cNvSpPr/>
            <p:nvPr userDrawn="1"/>
          </p:nvSpPr>
          <p:spPr>
            <a:xfrm>
              <a:off x="9291638" y="2555991"/>
              <a:ext cx="384048" cy="457200"/>
            </a:xfrm>
            <a:prstGeom prst="rect">
              <a:avLst/>
            </a:prstGeom>
            <a:solidFill>
              <a:srgbClr val="2A87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/>
                <a:t>42</a:t>
              </a:r>
              <a:br>
                <a:rPr lang="en-US" sz="800" dirty="0"/>
              </a:br>
              <a:r>
                <a:rPr lang="en-US" sz="800" dirty="0"/>
                <a:t>135</a:t>
              </a:r>
              <a:br>
                <a:rPr lang="en-US" sz="800" dirty="0"/>
              </a:br>
              <a:r>
                <a:rPr lang="en-US" sz="800" dirty="0"/>
                <a:t>168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F727E0-8E0B-C9B5-7D0E-68041206DED0}"/>
                </a:ext>
              </a:extLst>
            </p:cNvPr>
            <p:cNvSpPr/>
            <p:nvPr userDrawn="1"/>
          </p:nvSpPr>
          <p:spPr>
            <a:xfrm rot="16200000">
              <a:off x="9677031" y="2555053"/>
              <a:ext cx="226827" cy="228704"/>
            </a:xfrm>
            <a:prstGeom prst="rect">
              <a:avLst/>
            </a:prstGeom>
            <a:solidFill>
              <a:srgbClr val="D4E7E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00122E-26E7-8747-886A-8B17F9E9A9D3}"/>
                </a:ext>
              </a:extLst>
            </p:cNvPr>
            <p:cNvSpPr/>
            <p:nvPr userDrawn="1"/>
          </p:nvSpPr>
          <p:spPr>
            <a:xfrm rot="16200000">
              <a:off x="9905405" y="2555053"/>
              <a:ext cx="226827" cy="228704"/>
            </a:xfrm>
            <a:prstGeom prst="rect">
              <a:avLst/>
            </a:prstGeom>
            <a:solidFill>
              <a:srgbClr val="AACFDC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0BC900-EB55-1554-313D-D8F75A5D1992}"/>
                </a:ext>
              </a:extLst>
            </p:cNvPr>
            <p:cNvSpPr/>
            <p:nvPr userDrawn="1"/>
          </p:nvSpPr>
          <p:spPr>
            <a:xfrm rot="16200000">
              <a:off x="10132878" y="2555053"/>
              <a:ext cx="226827" cy="228704"/>
            </a:xfrm>
            <a:prstGeom prst="rect">
              <a:avLst/>
            </a:prstGeom>
            <a:solidFill>
              <a:srgbClr val="7FB7CB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35C70A-3C3A-B021-9D58-59D0ED517C38}"/>
                </a:ext>
              </a:extLst>
            </p:cNvPr>
            <p:cNvSpPr/>
            <p:nvPr userDrawn="1"/>
          </p:nvSpPr>
          <p:spPr>
            <a:xfrm rot="16200000">
              <a:off x="10361003" y="2555053"/>
              <a:ext cx="226827" cy="228704"/>
            </a:xfrm>
            <a:prstGeom prst="rect">
              <a:avLst/>
            </a:prstGeom>
            <a:solidFill>
              <a:srgbClr val="559FB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E19EFE-F6B6-6A32-41CF-104D1FDC3135}"/>
                </a:ext>
              </a:extLst>
            </p:cNvPr>
            <p:cNvSpPr/>
            <p:nvPr userDrawn="1"/>
          </p:nvSpPr>
          <p:spPr>
            <a:xfrm rot="16200000">
              <a:off x="9674862" y="2783252"/>
              <a:ext cx="231165" cy="228704"/>
            </a:xfrm>
            <a:prstGeom prst="rect">
              <a:avLst/>
            </a:prstGeom>
            <a:solidFill>
              <a:srgbClr val="226C8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9BBDDA-B84C-9055-AF5E-027E86756CC6}"/>
                </a:ext>
              </a:extLst>
            </p:cNvPr>
            <p:cNvSpPr/>
            <p:nvPr userDrawn="1"/>
          </p:nvSpPr>
          <p:spPr>
            <a:xfrm rot="16200000">
              <a:off x="9903236" y="2783252"/>
              <a:ext cx="231165" cy="228704"/>
            </a:xfrm>
            <a:prstGeom prst="rect">
              <a:avLst/>
            </a:prstGeom>
            <a:solidFill>
              <a:srgbClr val="19516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A235249-7973-EF06-6186-56932AB3005C}"/>
                </a:ext>
              </a:extLst>
            </p:cNvPr>
            <p:cNvSpPr/>
            <p:nvPr userDrawn="1"/>
          </p:nvSpPr>
          <p:spPr>
            <a:xfrm rot="16200000">
              <a:off x="10130709" y="2783252"/>
              <a:ext cx="231165" cy="228704"/>
            </a:xfrm>
            <a:prstGeom prst="rect">
              <a:avLst/>
            </a:prstGeom>
            <a:solidFill>
              <a:srgbClr val="11364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CA6565E-9FDD-F793-2DED-A4907D5E0788}"/>
                </a:ext>
              </a:extLst>
            </p:cNvPr>
            <p:cNvSpPr/>
            <p:nvPr userDrawn="1"/>
          </p:nvSpPr>
          <p:spPr>
            <a:xfrm rot="16200000">
              <a:off x="10358834" y="2783252"/>
              <a:ext cx="231165" cy="228704"/>
            </a:xfrm>
            <a:prstGeom prst="rect">
              <a:avLst/>
            </a:prstGeom>
            <a:solidFill>
              <a:srgbClr val="081B2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92BACBF-694E-3D85-188C-63ADFB4C2E23}"/>
              </a:ext>
            </a:extLst>
          </p:cNvPr>
          <p:cNvGrpSpPr/>
          <p:nvPr userDrawn="1"/>
        </p:nvGrpSpPr>
        <p:grpSpPr>
          <a:xfrm>
            <a:off x="12388850" y="4312896"/>
            <a:ext cx="1556557" cy="411479"/>
            <a:chOff x="9291638" y="2555991"/>
            <a:chExt cx="1297131" cy="457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70FC071-E605-E6BF-8CE4-1EB3F9CE9F7D}"/>
                </a:ext>
              </a:extLst>
            </p:cNvPr>
            <p:cNvSpPr/>
            <p:nvPr userDrawn="1"/>
          </p:nvSpPr>
          <p:spPr>
            <a:xfrm>
              <a:off x="9291638" y="2555991"/>
              <a:ext cx="384048" cy="457200"/>
            </a:xfrm>
            <a:prstGeom prst="rect">
              <a:avLst/>
            </a:prstGeom>
            <a:solidFill>
              <a:srgbClr val="D5CA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r>
                <a:rPr lang="en-US" sz="800" dirty="0">
                  <a:solidFill>
                    <a:schemeClr val="accent4"/>
                  </a:solidFill>
                </a:rPr>
                <a:t>231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202</a:t>
              </a:r>
              <a:br>
                <a:rPr lang="en-US" sz="800" dirty="0">
                  <a:solidFill>
                    <a:schemeClr val="accent4"/>
                  </a:solidFill>
                </a:rPr>
              </a:br>
              <a:r>
                <a:rPr lang="en-US" sz="800" dirty="0">
                  <a:solidFill>
                    <a:schemeClr val="accent4"/>
                  </a:solidFill>
                </a:rPr>
                <a:t>184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6EF066-891A-52B2-8486-2FAA20FE0974}"/>
                </a:ext>
              </a:extLst>
            </p:cNvPr>
            <p:cNvSpPr/>
            <p:nvPr userDrawn="1"/>
          </p:nvSpPr>
          <p:spPr>
            <a:xfrm rot="16200000">
              <a:off x="9677031" y="2555053"/>
              <a:ext cx="226827" cy="228704"/>
            </a:xfrm>
            <a:prstGeom prst="rect">
              <a:avLst/>
            </a:prstGeom>
            <a:solidFill>
              <a:srgbClr val="F7F4F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DB32A2A-9E3A-1BF1-40D8-34850EFC3BDC}"/>
                </a:ext>
              </a:extLst>
            </p:cNvPr>
            <p:cNvSpPr/>
            <p:nvPr userDrawn="1"/>
          </p:nvSpPr>
          <p:spPr>
            <a:xfrm rot="16200000">
              <a:off x="9905405" y="2555053"/>
              <a:ext cx="226827" cy="228704"/>
            </a:xfrm>
            <a:prstGeom prst="rect">
              <a:avLst/>
            </a:prstGeom>
            <a:solidFill>
              <a:srgbClr val="EEEAE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D25C90D-1C17-FF63-21D6-44320E178697}"/>
                </a:ext>
              </a:extLst>
            </p:cNvPr>
            <p:cNvSpPr/>
            <p:nvPr userDrawn="1"/>
          </p:nvSpPr>
          <p:spPr>
            <a:xfrm rot="16200000">
              <a:off x="10132878" y="2555053"/>
              <a:ext cx="226827" cy="228704"/>
            </a:xfrm>
            <a:prstGeom prst="rect">
              <a:avLst/>
            </a:prstGeom>
            <a:solidFill>
              <a:srgbClr val="E6DFD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540748-95EE-0512-DF31-073502E52DA4}"/>
                </a:ext>
              </a:extLst>
            </p:cNvPr>
            <p:cNvSpPr/>
            <p:nvPr userDrawn="1"/>
          </p:nvSpPr>
          <p:spPr>
            <a:xfrm rot="16200000">
              <a:off x="10361003" y="2555053"/>
              <a:ext cx="226827" cy="228704"/>
            </a:xfrm>
            <a:prstGeom prst="rect">
              <a:avLst/>
            </a:prstGeom>
            <a:solidFill>
              <a:srgbClr val="DDD5C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C369144-D799-4AA6-F7E4-3F10336818DB}"/>
                </a:ext>
              </a:extLst>
            </p:cNvPr>
            <p:cNvSpPr/>
            <p:nvPr userDrawn="1"/>
          </p:nvSpPr>
          <p:spPr>
            <a:xfrm rot="16200000">
              <a:off x="9674862" y="2783252"/>
              <a:ext cx="231165" cy="228704"/>
            </a:xfrm>
            <a:prstGeom prst="rect">
              <a:avLst/>
            </a:prstGeom>
            <a:solidFill>
              <a:srgbClr val="AAA29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708B3A2-D88B-FEC7-6ABD-8590426FD0E2}"/>
                </a:ext>
              </a:extLst>
            </p:cNvPr>
            <p:cNvSpPr/>
            <p:nvPr userDrawn="1"/>
          </p:nvSpPr>
          <p:spPr>
            <a:xfrm rot="16200000">
              <a:off x="9903236" y="2783252"/>
              <a:ext cx="231165" cy="228704"/>
            </a:xfrm>
            <a:prstGeom prst="rect">
              <a:avLst/>
            </a:prstGeom>
            <a:solidFill>
              <a:srgbClr val="80796E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7779684-3E7A-42C3-DEEE-5D1BCBB9ACCB}"/>
                </a:ext>
              </a:extLst>
            </p:cNvPr>
            <p:cNvSpPr/>
            <p:nvPr userDrawn="1"/>
          </p:nvSpPr>
          <p:spPr>
            <a:xfrm rot="16200000">
              <a:off x="10130709" y="2783252"/>
              <a:ext cx="231165" cy="228704"/>
            </a:xfrm>
            <a:prstGeom prst="rect">
              <a:avLst/>
            </a:prstGeom>
            <a:solidFill>
              <a:srgbClr val="55514A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36BCEB9-56D8-03CA-307B-3B5048C8351A}"/>
                </a:ext>
              </a:extLst>
            </p:cNvPr>
            <p:cNvSpPr/>
            <p:nvPr userDrawn="1"/>
          </p:nvSpPr>
          <p:spPr>
            <a:xfrm rot="16200000">
              <a:off x="10358834" y="2783252"/>
              <a:ext cx="231165" cy="228704"/>
            </a:xfrm>
            <a:prstGeom prst="rect">
              <a:avLst/>
            </a:prstGeom>
            <a:solidFill>
              <a:srgbClr val="2B282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t" anchorCtr="0"/>
            <a:lstStyle/>
            <a:p>
              <a:pPr algn="ctr"/>
              <a:endParaRPr lang="en-US" sz="800" err="1">
                <a:solidFill>
                  <a:schemeClr val="tx1"/>
                </a:solidFill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E9A746FE-218B-D0C4-CB08-F0E326E24BF3}"/>
              </a:ext>
            </a:extLst>
          </p:cNvPr>
          <p:cNvSpPr txBox="1"/>
          <p:nvPr userDrawn="1"/>
        </p:nvSpPr>
        <p:spPr>
          <a:xfrm>
            <a:off x="12388850" y="3476222"/>
            <a:ext cx="1556557" cy="254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Calibri Light" panose="020F0302020204030204" pitchFamily="34" charset="0"/>
              </a:rPr>
              <a:t>SECONDARY COLORS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12D686C-01D8-7B74-A04C-996B3A59D62E}"/>
              </a:ext>
            </a:extLst>
          </p:cNvPr>
          <p:cNvCxnSpPr>
            <a:cxnSpLocks/>
          </p:cNvCxnSpPr>
          <p:nvPr userDrawn="1"/>
        </p:nvCxnSpPr>
        <p:spPr>
          <a:xfrm>
            <a:off x="12769876" y="3211759"/>
            <a:ext cx="79450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4144630C-09D4-2336-7163-321FF3284C3A}"/>
              </a:ext>
            </a:extLst>
          </p:cNvPr>
          <p:cNvSpPr/>
          <p:nvPr userDrawn="1"/>
        </p:nvSpPr>
        <p:spPr>
          <a:xfrm>
            <a:off x="13484549" y="5517913"/>
            <a:ext cx="460858" cy="411479"/>
          </a:xfrm>
          <a:prstGeom prst="rect">
            <a:avLst/>
          </a:prstGeom>
          <a:solidFill>
            <a:srgbClr val="EF4F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ts val="1000"/>
              </a:lnSpc>
            </a:pPr>
            <a:r>
              <a:rPr lang="en-US" sz="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239</a:t>
            </a:r>
          </a:p>
          <a:p>
            <a:pPr marL="0" algn="ctr" defTabSz="914400" rtl="0" eaLnBrk="1" latinLnBrk="0" hangingPunct="1">
              <a:lnSpc>
                <a:spcPts val="1000"/>
              </a:lnSpc>
            </a:pPr>
            <a:r>
              <a:rPr lang="en-US" sz="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79</a:t>
            </a:r>
          </a:p>
          <a:p>
            <a:pPr marL="0" algn="ctr" defTabSz="914400" rtl="0" eaLnBrk="1" latinLnBrk="0" hangingPunct="1">
              <a:lnSpc>
                <a:spcPts val="1000"/>
              </a:lnSpc>
            </a:pPr>
            <a:r>
              <a:rPr lang="en-US" sz="800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94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BF4B543-B6CE-2D1E-0728-8CDBE7EA793D}"/>
              </a:ext>
            </a:extLst>
          </p:cNvPr>
          <p:cNvSpPr txBox="1"/>
          <p:nvPr userDrawn="1"/>
        </p:nvSpPr>
        <p:spPr>
          <a:xfrm>
            <a:off x="12388850" y="5257399"/>
            <a:ext cx="1556557" cy="254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cs typeface="Calibri Light" panose="020F0302020204030204" pitchFamily="34" charset="0"/>
              </a:rPr>
              <a:t>HEAT MAP COLORS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EABCFCE-4D71-9A2F-E35B-936FE6A9C9FA}"/>
              </a:ext>
            </a:extLst>
          </p:cNvPr>
          <p:cNvCxnSpPr>
            <a:cxnSpLocks/>
          </p:cNvCxnSpPr>
          <p:nvPr userDrawn="1"/>
        </p:nvCxnSpPr>
        <p:spPr>
          <a:xfrm>
            <a:off x="12769876" y="4992936"/>
            <a:ext cx="79450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68808C8-7CFA-9583-8CFC-EECF8631EA8D}"/>
              </a:ext>
            </a:extLst>
          </p:cNvPr>
          <p:cNvSpPr/>
          <p:nvPr userDrawn="1"/>
        </p:nvSpPr>
        <p:spPr>
          <a:xfrm>
            <a:off x="12936353" y="5518465"/>
            <a:ext cx="460858" cy="411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800" dirty="0">
                <a:solidFill>
                  <a:schemeClr val="accent4"/>
                </a:solidFill>
              </a:rPr>
              <a:t>249</a:t>
            </a:r>
          </a:p>
          <a:p>
            <a:pPr algn="ctr">
              <a:lnSpc>
                <a:spcPts val="1000"/>
              </a:lnSpc>
            </a:pPr>
            <a:r>
              <a:rPr lang="en-US" sz="800" dirty="0">
                <a:solidFill>
                  <a:schemeClr val="accent4"/>
                </a:solidFill>
              </a:rPr>
              <a:t>165</a:t>
            </a:r>
          </a:p>
          <a:p>
            <a:pPr algn="ctr">
              <a:lnSpc>
                <a:spcPts val="1000"/>
              </a:lnSpc>
            </a:pPr>
            <a:r>
              <a:rPr lang="en-US" sz="800" dirty="0">
                <a:solidFill>
                  <a:schemeClr val="accent4"/>
                </a:solidFill>
              </a:rPr>
              <a:t>26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12E6E0B-C5BD-A13E-FC03-273064C6B796}"/>
              </a:ext>
            </a:extLst>
          </p:cNvPr>
          <p:cNvSpPr/>
          <p:nvPr userDrawn="1"/>
        </p:nvSpPr>
        <p:spPr>
          <a:xfrm>
            <a:off x="12384576" y="5511468"/>
            <a:ext cx="460858" cy="411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en-US" sz="800" dirty="0"/>
              <a:t>80</a:t>
            </a:r>
          </a:p>
          <a:p>
            <a:pPr algn="ctr">
              <a:lnSpc>
                <a:spcPts val="1000"/>
              </a:lnSpc>
            </a:pPr>
            <a:r>
              <a:rPr lang="en-US" sz="800" dirty="0"/>
              <a:t>175</a:t>
            </a:r>
          </a:p>
          <a:p>
            <a:pPr algn="ctr">
              <a:lnSpc>
                <a:spcPts val="1000"/>
              </a:lnSpc>
            </a:pPr>
            <a:r>
              <a:rPr lang="en-US" sz="800" dirty="0"/>
              <a:t>130</a:t>
            </a:r>
          </a:p>
        </p:txBody>
      </p:sp>
    </p:spTree>
    <p:extLst>
      <p:ext uri="{BB962C8B-B14F-4D97-AF65-F5344CB8AC3E}">
        <p14:creationId xmlns:p14="http://schemas.microsoft.com/office/powerpoint/2010/main" val="198293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spcBef>
          <a:spcPts val="1800"/>
        </a:spcBef>
        <a:buClr>
          <a:schemeClr val="tx2"/>
        </a:buClr>
        <a:buSzPct val="80000"/>
        <a:buFont typeface="Wingdings" panose="05000000000000000000" pitchFamily="2" charset="2"/>
        <a:buChar char="n"/>
        <a:defRPr sz="2400" b="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ts val="1000"/>
        </a:spcBef>
        <a:buClr>
          <a:schemeClr val="tx1"/>
        </a:buClr>
        <a:buSzPct val="60000"/>
        <a:buFont typeface="Wingdings" panose="05000000000000000000" pitchFamily="2" charset="2"/>
        <a:buChar char="l"/>
        <a:defRPr sz="2200" b="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2pPr>
      <a:lvl3pPr marL="914400" indent="-274320" algn="l" defTabSz="914400" rtl="0" eaLnBrk="1" latinLnBrk="0" hangingPunct="1">
        <a:spcBef>
          <a:spcPts val="1000"/>
        </a:spcBef>
        <a:buClr>
          <a:schemeClr val="tx1"/>
        </a:buClr>
        <a:buSzPct val="60000"/>
        <a:buFont typeface="Wingdings 3" panose="05040102010807070707" pitchFamily="18" charset="2"/>
        <a:buChar char="u"/>
        <a:defRPr sz="2000" b="0" kern="1200">
          <a:solidFill>
            <a:schemeClr val="accent4"/>
          </a:solidFill>
          <a:latin typeface="Calibri Light" pitchFamily="34" charset="0"/>
          <a:ea typeface="+mn-ea"/>
          <a:cs typeface="+mn-cs"/>
        </a:defRPr>
      </a:lvl3pPr>
      <a:lvl4pPr marL="1188720" indent="-274320" algn="l" defTabSz="914400" rtl="0" eaLnBrk="1" latinLnBrk="0" hangingPunct="1">
        <a:spcBef>
          <a:spcPts val="1000"/>
        </a:spcBef>
        <a:buClr>
          <a:schemeClr val="tx1"/>
        </a:buClr>
        <a:buSzPct val="70000"/>
        <a:buFont typeface="Wingdings" panose="05000000000000000000" pitchFamily="2" charset="2"/>
        <a:buChar char=""/>
        <a:defRPr sz="1800" kern="1200">
          <a:solidFill>
            <a:schemeClr val="accent4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936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864">
          <p15:clr>
            <a:srgbClr val="F26B43"/>
          </p15:clr>
        </p15:guide>
        <p15:guide id="9" pos="7416">
          <p15:clr>
            <a:srgbClr val="F26B43"/>
          </p15:clr>
        </p15:guide>
        <p15:guide id="10" pos="264">
          <p15:clr>
            <a:srgbClr val="F26B43"/>
          </p15:clr>
        </p15:guide>
        <p15:guide id="11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A56515-EFF8-3DBB-5B43-90340B0A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Mapping Tool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0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C653F-2986-3BF5-07A7-185FB0AA3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425" y="6591300"/>
            <a:ext cx="2743200" cy="158960"/>
          </a:xfrm>
        </p:spPr>
        <p:txBody>
          <a:bodyPr/>
          <a:lstStyle/>
          <a:p>
            <a:r>
              <a:rPr lang="en-US"/>
              <a:t>Copyright © 2026 by Vantage Partners, LLC. All rights reserved.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B6858C-EFAB-5474-A6CB-32E0BE3F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2" y="0"/>
            <a:ext cx="9395430" cy="800100"/>
          </a:xfrm>
        </p:spPr>
        <p:txBody>
          <a:bodyPr/>
          <a:lstStyle/>
          <a:p>
            <a:r>
              <a:rPr lang="en-US" dirty="0"/>
              <a:t>Stakeholder and Influence Mapping Tool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48E28B-0AE2-5E8C-040C-43A664723D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472602" cy="710802"/>
          </a:xfrm>
        </p:spPr>
        <p:txBody>
          <a:bodyPr/>
          <a:lstStyle/>
          <a:p>
            <a:r>
              <a:rPr lang="en-US" dirty="0"/>
              <a:t>01-02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7D85008-97C1-7B54-D359-6F2ACE0CE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4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42577F-5FF7-326D-15CB-7633AEA2D84E}"/>
              </a:ext>
            </a:extLst>
          </p:cNvPr>
          <p:cNvSpPr/>
          <p:nvPr/>
        </p:nvSpPr>
        <p:spPr>
          <a:xfrm>
            <a:off x="0" y="0"/>
            <a:ext cx="12192000" cy="65913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800" dirty="0" err="1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826660-CD87-5BBB-BB37-4CE61DEE2CCF}"/>
              </a:ext>
            </a:extLst>
          </p:cNvPr>
          <p:cNvGrpSpPr/>
          <p:nvPr/>
        </p:nvGrpSpPr>
        <p:grpSpPr>
          <a:xfrm>
            <a:off x="274320" y="-161063"/>
            <a:ext cx="3484078" cy="6444425"/>
            <a:chOff x="640654" y="-161063"/>
            <a:chExt cx="3484078" cy="644442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927FA14-C575-403A-AA8F-2322C5EA1751}"/>
                </a:ext>
              </a:extLst>
            </p:cNvPr>
            <p:cNvSpPr txBox="1"/>
            <p:nvPr/>
          </p:nvSpPr>
          <p:spPr>
            <a:xfrm>
              <a:off x="640661" y="1336546"/>
              <a:ext cx="3484071" cy="494681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lIns="143435" tIns="215153" rIns="143435" bIns="215153" rtlCol="0">
              <a:noAutofit/>
            </a:bodyPr>
            <a:lstStyle/>
            <a:p>
              <a:pPr marL="290002" indent="-290002" defTabSz="928006">
                <a:spcAft>
                  <a:spcPts val="304"/>
                </a:spcAft>
                <a:buClr>
                  <a:srgbClr val="00B05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Party </a:t>
              </a:r>
              <a:r>
                <a:rPr lang="en-US" sz="1624" i="1" spc="-31" dirty="0">
                  <a:latin typeface="Calibri Light" panose="020F0302020204030204" pitchFamily="34" charset="0"/>
                </a:rPr>
                <a:t>A will almost certainly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Do what Party B does, or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Do what Party B advises, asks, or directs Party A to do</a:t>
              </a:r>
            </a:p>
            <a:p>
              <a:pPr marL="290002" indent="-290002" defTabSz="928006">
                <a:spcAft>
                  <a:spcPts val="304"/>
                </a:spcAft>
                <a:buClr>
                  <a:srgbClr val="00B05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Sources of “deference”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Hierarchy, mentorship, sponsorship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Political power, seniority 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Personal respect, admiration 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Expertise, status, reputation, etc.</a:t>
              </a:r>
            </a:p>
            <a:p>
              <a:pPr marL="290002" indent="-290002" defTabSz="928006">
                <a:spcAft>
                  <a:spcPts val="609"/>
                </a:spcAft>
                <a:buClr>
                  <a:srgbClr val="00B05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41" dirty="0">
                  <a:latin typeface="Calibri Light" panose="020F0302020204030204" pitchFamily="34" charset="0"/>
                </a:rPr>
                <a:t>Watch for “patterns of deference” among the mapped players</a:t>
              </a:r>
              <a:br>
                <a:rPr lang="en-US" sz="1624" spc="-31" dirty="0">
                  <a:latin typeface="Calibri Light" panose="020F0302020204030204" pitchFamily="34" charset="0"/>
                </a:rPr>
              </a:br>
              <a:r>
                <a:rPr lang="en-US" sz="1624" spc="-31" dirty="0">
                  <a:latin typeface="Calibri Light" panose="020F0302020204030204" pitchFamily="34" charset="0"/>
                </a:rPr>
                <a:t>(i.e., who defers to whom?)</a:t>
              </a:r>
            </a:p>
            <a:p>
              <a:pPr marL="290002" indent="-290002" defTabSz="928006">
                <a:spcAft>
                  <a:spcPts val="609"/>
                </a:spcAft>
                <a:buClr>
                  <a:srgbClr val="00B05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Represented as a </a:t>
              </a:r>
              <a:r>
                <a:rPr lang="en-US" sz="1624" b="1" spc="-31" dirty="0">
                  <a:solidFill>
                    <a:srgbClr val="00B050"/>
                  </a:solidFill>
                </a:rPr>
                <a:t>green</a:t>
              </a:r>
              <a:r>
                <a:rPr lang="en-US" sz="1624" spc="-31" dirty="0">
                  <a:latin typeface="Calibri Light" panose="020F0302020204030204" pitchFamily="34" charset="0"/>
                </a:rPr>
                <a:t> line on the stakeholder mapping diagram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3CB1AE8-2022-4558-9894-E0D129BBC4BC}"/>
                </a:ext>
              </a:extLst>
            </p:cNvPr>
            <p:cNvSpPr/>
            <p:nvPr/>
          </p:nvSpPr>
          <p:spPr>
            <a:xfrm>
              <a:off x="640654" y="-161063"/>
              <a:ext cx="3484070" cy="10627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64004">
                <a:defRPr/>
              </a:pPr>
              <a:r>
                <a:rPr lang="en-US" sz="2436" kern="0" dirty="0">
                  <a:solidFill>
                    <a:srgbClr val="00B050"/>
                  </a:solidFill>
                  <a:latin typeface="Calibri"/>
                </a:rPr>
                <a:t>DEFERENCE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C20BCF-C59E-4FAC-AA97-12A593ADB691}"/>
                </a:ext>
              </a:extLst>
            </p:cNvPr>
            <p:cNvCxnSpPr/>
            <p:nvPr/>
          </p:nvCxnSpPr>
          <p:spPr>
            <a:xfrm>
              <a:off x="803207" y="901636"/>
              <a:ext cx="3146702" cy="0"/>
            </a:xfrm>
            <a:prstGeom prst="line">
              <a:avLst/>
            </a:prstGeom>
            <a:ln w="63500" cap="rnd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E861C3-42D1-3F8A-AE88-AA2EE8687457}"/>
              </a:ext>
            </a:extLst>
          </p:cNvPr>
          <p:cNvGrpSpPr/>
          <p:nvPr/>
        </p:nvGrpSpPr>
        <p:grpSpPr>
          <a:xfrm>
            <a:off x="4353966" y="-161063"/>
            <a:ext cx="3484071" cy="6444425"/>
            <a:chOff x="4349385" y="-161063"/>
            <a:chExt cx="3484071" cy="6444425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2B52E62-D08C-4779-96FA-C7229107E275}"/>
                </a:ext>
              </a:extLst>
            </p:cNvPr>
            <p:cNvSpPr txBox="1"/>
            <p:nvPr/>
          </p:nvSpPr>
          <p:spPr>
            <a:xfrm>
              <a:off x="4349385" y="1336546"/>
              <a:ext cx="3484071" cy="494681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lIns="143435" tIns="215153" rIns="143435" bIns="215153" rtlCol="0">
              <a:noAutofit/>
            </a:bodyPr>
            <a:lstStyle/>
            <a:p>
              <a:pPr marL="290002" indent="-290002" defTabSz="928006">
                <a:spcAft>
                  <a:spcPts val="304"/>
                </a:spcAft>
                <a:buClr>
                  <a:srgbClr val="1F3EA1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Party </a:t>
              </a:r>
              <a:r>
                <a:rPr lang="en-US" sz="1624" i="1" spc="-31" dirty="0">
                  <a:latin typeface="Calibri Light" panose="020F0302020204030204" pitchFamily="34" charset="0"/>
                </a:rPr>
                <a:t>A is likely to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Follow Party B’s lead, or  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Do what Party B advises, asks, or directs Party A to do</a:t>
              </a:r>
            </a:p>
            <a:p>
              <a:pPr marL="290002" indent="-290002" defTabSz="928006">
                <a:spcAft>
                  <a:spcPts val="304"/>
                </a:spcAft>
                <a:buClr>
                  <a:srgbClr val="1F3EA1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Sources of “influence”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Trust of judgment, best intentions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Successful track record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Shared interests, common outlook, etc.</a:t>
              </a:r>
            </a:p>
            <a:p>
              <a:pPr marL="290002" indent="-290002" defTabSz="928006">
                <a:spcAft>
                  <a:spcPts val="609"/>
                </a:spcAft>
                <a:buClr>
                  <a:srgbClr val="1F3EA1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41" dirty="0">
                  <a:latin typeface="Calibri Light" panose="020F0302020204030204" pitchFamily="34" charset="0"/>
                </a:rPr>
                <a:t>Watch for “patterns of influence” among the mapped players</a:t>
              </a:r>
              <a:br>
                <a:rPr lang="en-US" sz="1624" spc="-31" dirty="0">
                  <a:latin typeface="Calibri Light" panose="020F0302020204030204" pitchFamily="34" charset="0"/>
                </a:rPr>
              </a:br>
              <a:r>
                <a:rPr lang="en-US" sz="1624" spc="-31" dirty="0">
                  <a:latin typeface="Calibri Light" panose="020F0302020204030204" pitchFamily="34" charset="0"/>
                </a:rPr>
                <a:t>(i.e., who can help secure support from others?)</a:t>
              </a:r>
            </a:p>
            <a:p>
              <a:pPr marL="290002" indent="-290002" defTabSz="928006">
                <a:spcAft>
                  <a:spcPts val="609"/>
                </a:spcAft>
                <a:buClr>
                  <a:srgbClr val="1F3EA1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Represented as a </a:t>
              </a:r>
              <a:r>
                <a:rPr lang="en-US" sz="1624" b="1" spc="-31" dirty="0">
                  <a:solidFill>
                    <a:srgbClr val="1F3EA1"/>
                  </a:solidFill>
                </a:rPr>
                <a:t>blue</a:t>
              </a:r>
              <a:r>
                <a:rPr lang="en-US" sz="1624" spc="-31" dirty="0">
                  <a:latin typeface="Calibri Light" panose="020F0302020204030204" pitchFamily="34" charset="0"/>
                </a:rPr>
                <a:t> dotted line on the stakeholder mapping diagram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CB6ADC4-8F55-4686-B922-42C7BC699C3C}"/>
                </a:ext>
              </a:extLst>
            </p:cNvPr>
            <p:cNvSpPr/>
            <p:nvPr/>
          </p:nvSpPr>
          <p:spPr>
            <a:xfrm>
              <a:off x="4460702" y="-161063"/>
              <a:ext cx="3258991" cy="10627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64004">
                <a:defRPr/>
              </a:pPr>
              <a:r>
                <a:rPr lang="en-US" sz="2436" kern="0" dirty="0">
                  <a:solidFill>
                    <a:srgbClr val="1F3EA1"/>
                  </a:solidFill>
                  <a:latin typeface="Calibri"/>
                </a:rPr>
                <a:t>INFLUENCE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83A6408-76ED-427D-89DE-433D3629F7C1}"/>
                </a:ext>
              </a:extLst>
            </p:cNvPr>
            <p:cNvCxnSpPr/>
            <p:nvPr/>
          </p:nvCxnSpPr>
          <p:spPr>
            <a:xfrm>
              <a:off x="4518064" y="901636"/>
              <a:ext cx="3146702" cy="0"/>
            </a:xfrm>
            <a:prstGeom prst="line">
              <a:avLst/>
            </a:prstGeom>
            <a:ln w="63500" cap="rnd">
              <a:solidFill>
                <a:srgbClr val="1F3EA1"/>
              </a:solidFill>
              <a:prstDash val="sysDot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BD4540-FB6C-A3C2-3881-1C83306C6F7B}"/>
              </a:ext>
            </a:extLst>
          </p:cNvPr>
          <p:cNvGrpSpPr/>
          <p:nvPr/>
        </p:nvGrpSpPr>
        <p:grpSpPr>
          <a:xfrm>
            <a:off x="8433604" y="-177424"/>
            <a:ext cx="3484071" cy="6460786"/>
            <a:chOff x="8075642" y="-177424"/>
            <a:chExt cx="3484071" cy="6460786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49AC416-BA2D-4356-87C8-C7587E361979}"/>
                </a:ext>
              </a:extLst>
            </p:cNvPr>
            <p:cNvSpPr txBox="1"/>
            <p:nvPr/>
          </p:nvSpPr>
          <p:spPr>
            <a:xfrm>
              <a:off x="8075642" y="1336546"/>
              <a:ext cx="3484071" cy="494681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txBody>
            <a:bodyPr wrap="square" lIns="143435" tIns="215153" rIns="143435" bIns="215153" rtlCol="0">
              <a:noAutofit/>
            </a:bodyPr>
            <a:lstStyle/>
            <a:p>
              <a:pPr marL="290002" indent="-290002" defTabSz="928006">
                <a:spcAft>
                  <a:spcPts val="304"/>
                </a:spcAft>
                <a:buClr>
                  <a:srgbClr val="FF000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Party </a:t>
              </a:r>
              <a:r>
                <a:rPr lang="en-US" sz="1624" i="1" spc="-31" dirty="0">
                  <a:latin typeface="Calibri Light" panose="020F0302020204030204" pitchFamily="34" charset="0"/>
                </a:rPr>
                <a:t>A is unlikely to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Follow Party B’s lead, or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Do what Party B advises, asks, or directs Party A to do</a:t>
              </a:r>
            </a:p>
            <a:p>
              <a:pPr marL="290002" lvl="1" indent="-290002" defTabSz="928006">
                <a:spcAft>
                  <a:spcPts val="304"/>
                </a:spcAft>
                <a:buClr>
                  <a:srgbClr val="FF000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Sources of “antagonism”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Political opposition, conflicting interests</a:t>
              </a:r>
            </a:p>
            <a:p>
              <a:pPr marL="584838" lvl="1" indent="-267446" defTabSz="928006">
                <a:spcAft>
                  <a:spcPts val="304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Mistrust of judgment, intentions</a:t>
              </a:r>
            </a:p>
            <a:p>
              <a:pPr marL="584838" lvl="1" indent="-267446" defTabSz="928006">
                <a:spcAft>
                  <a:spcPts val="609"/>
                </a:spcAft>
                <a:buClr>
                  <a:schemeClr val="tx1"/>
                </a:buClr>
                <a:buSzPct val="60000"/>
                <a:buFont typeface="Wingdings 3" pitchFamily="18" charset="2"/>
                <a:buChar char="u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Unsuccessful track record</a:t>
              </a:r>
            </a:p>
            <a:p>
              <a:pPr marL="290002" lvl="1" indent="-290002" defTabSz="928006">
                <a:spcAft>
                  <a:spcPts val="609"/>
                </a:spcAft>
                <a:buClr>
                  <a:srgbClr val="FF000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Watch for “patterns of antagonism” among the mapped players</a:t>
              </a:r>
              <a:br>
                <a:rPr lang="en-US" sz="1624" spc="-31" dirty="0">
                  <a:latin typeface="Calibri Light" panose="020F0302020204030204" pitchFamily="34" charset="0"/>
                </a:rPr>
              </a:br>
              <a:r>
                <a:rPr lang="en-US" sz="1624" spc="-31" dirty="0">
                  <a:latin typeface="Calibri Light" panose="020F0302020204030204" pitchFamily="34" charset="0"/>
                </a:rPr>
                <a:t>(i.e., whose support would preclude agreement with others?)</a:t>
              </a:r>
            </a:p>
            <a:p>
              <a:pPr marL="290002" lvl="1" indent="-290002" defTabSz="928006">
                <a:spcAft>
                  <a:spcPts val="609"/>
                </a:spcAft>
                <a:buClr>
                  <a:srgbClr val="FF0000"/>
                </a:buClr>
                <a:buSzPct val="80000"/>
                <a:buFont typeface="Wingdings" panose="05000000000000000000" pitchFamily="2" charset="2"/>
                <a:buChar char="n"/>
                <a:defRPr sz="1800"/>
              </a:pPr>
              <a:r>
                <a:rPr lang="en-US" sz="1624" spc="-31" dirty="0">
                  <a:latin typeface="Calibri Light" panose="020F0302020204030204" pitchFamily="34" charset="0"/>
                </a:rPr>
                <a:t>Represented as a </a:t>
              </a:r>
              <a:r>
                <a:rPr lang="en-US" sz="1624" b="1" spc="-31" dirty="0">
                  <a:solidFill>
                    <a:srgbClr val="FF0000"/>
                  </a:solidFill>
                </a:rPr>
                <a:t>red</a:t>
              </a:r>
              <a:r>
                <a:rPr lang="en-US" sz="1624" spc="-31" dirty="0">
                  <a:latin typeface="Calibri Light" panose="020F0302020204030204" pitchFamily="34" charset="0"/>
                </a:rPr>
                <a:t> line on the stakeholder mapping diagram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46D1AE7-B397-4E98-A6EF-3A10624A4A29}"/>
                </a:ext>
              </a:extLst>
            </p:cNvPr>
            <p:cNvSpPr/>
            <p:nvPr/>
          </p:nvSpPr>
          <p:spPr>
            <a:xfrm>
              <a:off x="8190864" y="-177424"/>
              <a:ext cx="3368849" cy="10627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64004"/>
              <a:r>
                <a:rPr lang="en-US" sz="2436" kern="0" dirty="0">
                  <a:solidFill>
                    <a:srgbClr val="FF0000"/>
                  </a:solidFill>
                  <a:latin typeface="Calibri"/>
                </a:rPr>
                <a:t>ANTAGONISM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DADE0C5-2842-42E7-9ADC-F1D9E2BBEAC8}"/>
                </a:ext>
              </a:extLst>
            </p:cNvPr>
            <p:cNvCxnSpPr/>
            <p:nvPr/>
          </p:nvCxnSpPr>
          <p:spPr>
            <a:xfrm>
              <a:off x="8250949" y="901636"/>
              <a:ext cx="3146702" cy="0"/>
            </a:xfrm>
            <a:prstGeom prst="line">
              <a:avLst/>
            </a:prstGeom>
            <a:ln w="63500" cap="rnd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D6245-BF5D-AB0B-5689-64E3BC05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902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264DA54-197D-A118-94E0-D4687A8D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425" y="6591300"/>
            <a:ext cx="2743200" cy="158960"/>
          </a:xfrm>
        </p:spPr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FE0682C-7748-7B61-FEF3-20524ED9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2" y="0"/>
            <a:ext cx="9395430" cy="800100"/>
          </a:xfrm>
        </p:spPr>
        <p:txBody>
          <a:bodyPr/>
          <a:lstStyle/>
          <a:p>
            <a:r>
              <a:rPr lang="en-US" dirty="0"/>
              <a:t>Stakeholder and Influence Mapping Tool </a:t>
            </a:r>
            <a:r>
              <a:rPr lang="en-US" sz="2400" i="1" dirty="0"/>
              <a:t>(3-group template)</a:t>
            </a:r>
            <a:endParaRPr lang="en-US" i="1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079E1C-2709-2235-4315-4F07403DA2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472602" cy="710802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8B024-5403-796F-DAE1-E529FD9D2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lumn Right">
            <a:extLst>
              <a:ext uri="{FF2B5EF4-FFF2-40B4-BE49-F238E27FC236}">
                <a16:creationId xmlns:a16="http://schemas.microsoft.com/office/drawing/2014/main" id="{E15C1215-4A4A-4E50-86D7-9284D2F7F225}"/>
              </a:ext>
            </a:extLst>
          </p:cNvPr>
          <p:cNvSpPr txBox="1">
            <a:spLocks/>
          </p:cNvSpPr>
          <p:nvPr/>
        </p:nvSpPr>
        <p:spPr bwMode="auto">
          <a:xfrm>
            <a:off x="8214534" y="2407315"/>
            <a:ext cx="3746269" cy="4100698"/>
          </a:xfrm>
          <a:prstGeom prst="roundRect">
            <a:avLst>
              <a:gd name="adj" fmla="val 3522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563" tIns="18563" rIns="18563" bIns="18563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2923"/>
              <a:t> </a:t>
            </a:r>
          </a:p>
        </p:txBody>
      </p:sp>
      <p:sp>
        <p:nvSpPr>
          <p:cNvPr id="8" name="Column Center">
            <a:extLst>
              <a:ext uri="{FF2B5EF4-FFF2-40B4-BE49-F238E27FC236}">
                <a16:creationId xmlns:a16="http://schemas.microsoft.com/office/drawing/2014/main" id="{690769F6-FF75-4C6D-A98E-6C70DB0683BE}"/>
              </a:ext>
            </a:extLst>
          </p:cNvPr>
          <p:cNvSpPr txBox="1">
            <a:spLocks/>
          </p:cNvSpPr>
          <p:nvPr/>
        </p:nvSpPr>
        <p:spPr bwMode="auto">
          <a:xfrm>
            <a:off x="4222314" y="2407315"/>
            <a:ext cx="3746269" cy="4100698"/>
          </a:xfrm>
          <a:prstGeom prst="roundRect">
            <a:avLst>
              <a:gd name="adj" fmla="val 3712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563" tIns="18563" rIns="18563" bIns="18563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2923"/>
              <a:t> </a:t>
            </a:r>
          </a:p>
        </p:txBody>
      </p:sp>
      <p:sp>
        <p:nvSpPr>
          <p:cNvPr id="9" name="Column Left">
            <a:extLst>
              <a:ext uri="{FF2B5EF4-FFF2-40B4-BE49-F238E27FC236}">
                <a16:creationId xmlns:a16="http://schemas.microsoft.com/office/drawing/2014/main" id="{B6982E8B-A5A0-4157-A5F0-5FAA5255E6FC}"/>
              </a:ext>
            </a:extLst>
          </p:cNvPr>
          <p:cNvSpPr txBox="1">
            <a:spLocks/>
          </p:cNvSpPr>
          <p:nvPr/>
        </p:nvSpPr>
        <p:spPr bwMode="auto">
          <a:xfrm>
            <a:off x="230099" y="2407315"/>
            <a:ext cx="3746269" cy="4100698"/>
          </a:xfrm>
          <a:prstGeom prst="roundRect">
            <a:avLst>
              <a:gd name="adj" fmla="val 3994"/>
            </a:avLst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563" tIns="18563" rIns="18563" bIns="18563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endParaRPr lang="en-US" sz="2923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CDBA1831-3630-44CE-8842-E46489715BCC}"/>
              </a:ext>
            </a:extLst>
          </p:cNvPr>
          <p:cNvSpPr txBox="1">
            <a:spLocks/>
          </p:cNvSpPr>
          <p:nvPr/>
        </p:nvSpPr>
        <p:spPr>
          <a:xfrm>
            <a:off x="230910" y="2030503"/>
            <a:ext cx="3745457" cy="342056"/>
          </a:xfrm>
          <a:prstGeom prst="rect">
            <a:avLst/>
          </a:prstGeom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25F5E1E0-531A-4F7A-9B10-B298536DEE3B}"/>
              </a:ext>
            </a:extLst>
          </p:cNvPr>
          <p:cNvSpPr txBox="1">
            <a:spLocks/>
          </p:cNvSpPr>
          <p:nvPr/>
        </p:nvSpPr>
        <p:spPr>
          <a:xfrm>
            <a:off x="4222316" y="2030503"/>
            <a:ext cx="3745457" cy="342056"/>
          </a:xfrm>
          <a:prstGeom prst="rect">
            <a:avLst/>
          </a:prstGeom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7F6EB3D9-EBE7-46B7-9CC0-00D1C31148F3}"/>
              </a:ext>
            </a:extLst>
          </p:cNvPr>
          <p:cNvSpPr txBox="1">
            <a:spLocks/>
          </p:cNvSpPr>
          <p:nvPr/>
        </p:nvSpPr>
        <p:spPr>
          <a:xfrm>
            <a:off x="8213723" y="2030503"/>
            <a:ext cx="3714975" cy="342056"/>
          </a:xfrm>
          <a:prstGeom prst="rect">
            <a:avLst/>
          </a:prstGeom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/>
              <a:t>Group Name</a:t>
            </a:r>
            <a:endParaRPr lang="en-US" sz="1882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DB0C6F-9378-438E-8807-B5D2D6A2E764}"/>
              </a:ext>
            </a:extLst>
          </p:cNvPr>
          <p:cNvGrpSpPr/>
          <p:nvPr/>
        </p:nvGrpSpPr>
        <p:grpSpPr>
          <a:xfrm>
            <a:off x="-1571712" y="4160916"/>
            <a:ext cx="1169420" cy="1462175"/>
            <a:chOff x="4453128" y="2680986"/>
            <a:chExt cx="1152144" cy="1440575"/>
          </a:xfrm>
        </p:grpSpPr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4730027B-BF2C-47E5-84A8-D461D82B5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128" y="2969417"/>
              <a:ext cx="1152144" cy="1152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8563" tIns="18563" rIns="18563" bIns="18563" anchor="ctr">
              <a:noAutofit/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Ladonna">
              <a:extLst>
                <a:ext uri="{FF2B5EF4-FFF2-40B4-BE49-F238E27FC236}">
                  <a16:creationId xmlns:a16="http://schemas.microsoft.com/office/drawing/2014/main" id="{9CAE675E-8540-46D8-81A3-08E766A0F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439" y="2680986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E0D51B-7880-4AFB-92CE-AC8F5A31DB93}"/>
              </a:ext>
            </a:extLst>
          </p:cNvPr>
          <p:cNvGrpSpPr/>
          <p:nvPr/>
        </p:nvGrpSpPr>
        <p:grpSpPr>
          <a:xfrm>
            <a:off x="-2355111" y="5248757"/>
            <a:ext cx="928111" cy="1225660"/>
            <a:chOff x="4572000" y="4543528"/>
            <a:chExt cx="914400" cy="1207554"/>
          </a:xfrm>
        </p:grpSpPr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8272F661-DEBF-48DC-B9C9-0DC79B2A8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36682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563" tIns="18563" rIns="18563" bIns="18563" anchor="ctr"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28" name="Ladonna">
              <a:extLst>
                <a:ext uri="{FF2B5EF4-FFF2-40B4-BE49-F238E27FC236}">
                  <a16:creationId xmlns:a16="http://schemas.microsoft.com/office/drawing/2014/main" id="{B5F28EB4-EE3B-4ABC-8FF8-151E815AF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268" y="4543528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2E94E0-1D58-4DFB-A58F-C803099C2A3F}"/>
              </a:ext>
            </a:extLst>
          </p:cNvPr>
          <p:cNvGrpSpPr/>
          <p:nvPr/>
        </p:nvGrpSpPr>
        <p:grpSpPr>
          <a:xfrm>
            <a:off x="-1238594" y="5807710"/>
            <a:ext cx="649677" cy="937077"/>
            <a:chOff x="4709160" y="6049066"/>
            <a:chExt cx="640080" cy="923234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3E6B199E-4B13-466C-B2BC-3760B38D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160" y="6332220"/>
              <a:ext cx="640080" cy="640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563" tIns="18563" rIns="18563" bIns="18563" anchor="ctr"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26" name="Ladonna">
              <a:extLst>
                <a:ext uri="{FF2B5EF4-FFF2-40B4-BE49-F238E27FC236}">
                  <a16:creationId xmlns:a16="http://schemas.microsoft.com/office/drawing/2014/main" id="{1A7BFBF0-2C16-458D-ADFA-2FC3DE47C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439" y="6049066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3F72DA22-112B-4398-9E7E-B1DF221FA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2258514" y="2507635"/>
            <a:ext cx="1856221" cy="0"/>
          </a:xfrm>
          <a:prstGeom prst="line">
            <a:avLst/>
          </a:prstGeom>
          <a:noFill/>
          <a:ln w="57150" cap="rnd" cmpd="sng" algn="ctr">
            <a:solidFill>
              <a:srgbClr val="1F3EA1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  <p:sp>
        <p:nvSpPr>
          <p:cNvPr id="38" name="Line 44">
            <a:extLst>
              <a:ext uri="{FF2B5EF4-FFF2-40B4-BE49-F238E27FC236}">
                <a16:creationId xmlns:a16="http://schemas.microsoft.com/office/drawing/2014/main" id="{0B669C23-4B24-4605-900F-6A55195D7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58514" y="1907694"/>
            <a:ext cx="1856221" cy="12648"/>
          </a:xfrm>
          <a:prstGeom prst="line">
            <a:avLst/>
          </a:prstGeom>
          <a:noFill/>
          <a:ln w="57150" cap="sq" cmpd="sng" algn="ctr">
            <a:solidFill>
              <a:srgbClr val="2BAB4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A8C7BFD2-31AC-4A13-BD91-77A112771D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2258514" y="3098430"/>
            <a:ext cx="1856221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</p:spTree>
    <p:extLst>
      <p:ext uri="{BB962C8B-B14F-4D97-AF65-F5344CB8AC3E}">
        <p14:creationId xmlns:p14="http://schemas.microsoft.com/office/powerpoint/2010/main" val="390654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53">
            <a:extLst>
              <a:ext uri="{FF2B5EF4-FFF2-40B4-BE49-F238E27FC236}">
                <a16:creationId xmlns:a16="http://schemas.microsoft.com/office/drawing/2014/main" id="{A974BE04-6F1A-3946-0C39-63AF9718E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425" y="6591300"/>
            <a:ext cx="2743200" cy="158960"/>
          </a:xfrm>
        </p:spPr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55" name="Title 54">
            <a:extLst>
              <a:ext uri="{FF2B5EF4-FFF2-40B4-BE49-F238E27FC236}">
                <a16:creationId xmlns:a16="http://schemas.microsoft.com/office/drawing/2014/main" id="{CBF81CB0-13AA-D4EE-86BD-0B33ABAD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2" y="0"/>
            <a:ext cx="9395430" cy="800100"/>
          </a:xfrm>
        </p:spPr>
        <p:txBody>
          <a:bodyPr/>
          <a:lstStyle/>
          <a:p>
            <a:r>
              <a:rPr lang="en-US" dirty="0"/>
              <a:t>Stakeholder and Influence Mapping Tool </a:t>
            </a:r>
            <a:r>
              <a:rPr lang="en-US" sz="2400" i="1" dirty="0"/>
              <a:t>(4-group template)</a:t>
            </a:r>
            <a:endParaRPr lang="en-US" i="1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E189A77-7E85-4245-40F7-2386D79900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472602" cy="710802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1CD93-F357-8D66-4889-4792E6DB2E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06204E51-564D-4FFF-AE77-388A605A7B5E}"/>
              </a:ext>
            </a:extLst>
          </p:cNvPr>
          <p:cNvSpPr txBox="1">
            <a:spLocks/>
          </p:cNvSpPr>
          <p:nvPr/>
        </p:nvSpPr>
        <p:spPr>
          <a:xfrm>
            <a:off x="283699" y="2020129"/>
            <a:ext cx="2748265" cy="342056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8D130967-0304-474D-A626-5376BBBECDAD}"/>
              </a:ext>
            </a:extLst>
          </p:cNvPr>
          <p:cNvSpPr txBox="1">
            <a:spLocks/>
          </p:cNvSpPr>
          <p:nvPr/>
        </p:nvSpPr>
        <p:spPr>
          <a:xfrm>
            <a:off x="3224106" y="2020129"/>
            <a:ext cx="2749075" cy="342056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57A6BB9-8D26-4EA7-9508-DC225D466C52}"/>
              </a:ext>
            </a:extLst>
          </p:cNvPr>
          <p:cNvSpPr txBox="1">
            <a:spLocks/>
          </p:cNvSpPr>
          <p:nvPr/>
        </p:nvSpPr>
        <p:spPr>
          <a:xfrm>
            <a:off x="6201262" y="2020129"/>
            <a:ext cx="2749075" cy="342056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sp>
        <p:nvSpPr>
          <p:cNvPr id="44" name="Column Right">
            <a:extLst>
              <a:ext uri="{FF2B5EF4-FFF2-40B4-BE49-F238E27FC236}">
                <a16:creationId xmlns:a16="http://schemas.microsoft.com/office/drawing/2014/main" id="{13B6FB46-0671-40E4-99B2-8D6A69EA7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6201262" y="2451251"/>
            <a:ext cx="2749075" cy="3957325"/>
          </a:xfrm>
          <a:prstGeom prst="roundRect">
            <a:avLst>
              <a:gd name="adj" fmla="val 3522"/>
            </a:avLst>
          </a:prstGeom>
          <a:solidFill>
            <a:srgbClr val="EEEF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9" tIns="12469" rIns="12469" bIns="1246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2923"/>
              <a:t> </a:t>
            </a:r>
          </a:p>
        </p:txBody>
      </p:sp>
      <p:sp>
        <p:nvSpPr>
          <p:cNvPr id="45" name="Column Center">
            <a:extLst>
              <a:ext uri="{FF2B5EF4-FFF2-40B4-BE49-F238E27FC236}">
                <a16:creationId xmlns:a16="http://schemas.microsoft.com/office/drawing/2014/main" id="{51AB923F-DD41-4958-9FAD-E23C78926F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3242481" y="2451251"/>
            <a:ext cx="2749075" cy="3957325"/>
          </a:xfrm>
          <a:prstGeom prst="roundRect">
            <a:avLst>
              <a:gd name="adj" fmla="val 3712"/>
            </a:avLst>
          </a:prstGeom>
          <a:solidFill>
            <a:srgbClr val="EEEF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9" tIns="12469" rIns="12469" bIns="1246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2923"/>
              <a:t> </a:t>
            </a:r>
          </a:p>
        </p:txBody>
      </p:sp>
      <p:sp>
        <p:nvSpPr>
          <p:cNvPr id="46" name="Column Left">
            <a:extLst>
              <a:ext uri="{FF2B5EF4-FFF2-40B4-BE49-F238E27FC236}">
                <a16:creationId xmlns:a16="http://schemas.microsoft.com/office/drawing/2014/main" id="{B18C8D61-54E0-4A02-9F89-794146D3E58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83700" y="2451250"/>
            <a:ext cx="2749075" cy="3957325"/>
          </a:xfrm>
          <a:prstGeom prst="roundRect">
            <a:avLst>
              <a:gd name="adj" fmla="val 3994"/>
            </a:avLst>
          </a:prstGeom>
          <a:solidFill>
            <a:srgbClr val="EEEF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9" tIns="12469" rIns="12469" bIns="1246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endParaRPr lang="en-US" sz="2923"/>
          </a:p>
        </p:txBody>
      </p:sp>
      <p:sp>
        <p:nvSpPr>
          <p:cNvPr id="47" name="Column Right">
            <a:extLst>
              <a:ext uri="{FF2B5EF4-FFF2-40B4-BE49-F238E27FC236}">
                <a16:creationId xmlns:a16="http://schemas.microsoft.com/office/drawing/2014/main" id="{A78B4E6F-0C35-4269-8D42-B7E295BF3C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9160043" y="2451251"/>
            <a:ext cx="2749075" cy="3957325"/>
          </a:xfrm>
          <a:prstGeom prst="roundRect">
            <a:avLst>
              <a:gd name="adj" fmla="val 3522"/>
            </a:avLst>
          </a:prstGeom>
          <a:solidFill>
            <a:srgbClr val="EEEFF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9" tIns="12469" rIns="12469" bIns="12469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kumimoji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r>
              <a:rPr lang="en-US" sz="2923"/>
              <a:t> 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9F73F0A4-28BE-4CC1-8919-D0968A2B6F88}"/>
              </a:ext>
            </a:extLst>
          </p:cNvPr>
          <p:cNvSpPr txBox="1">
            <a:spLocks/>
          </p:cNvSpPr>
          <p:nvPr/>
        </p:nvSpPr>
        <p:spPr>
          <a:xfrm>
            <a:off x="9178419" y="2020129"/>
            <a:ext cx="2724022" cy="342056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1361112" rtl="0" eaLnBrk="1" latinLnBrk="0" hangingPunct="1">
              <a:spcBef>
                <a:spcPts val="2382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276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7786" indent="-392265" algn="l" defTabSz="1361112" rtl="0" eaLnBrk="1" latinLnBrk="0" hangingPunct="1">
              <a:spcBef>
                <a:spcPts val="1488"/>
              </a:spcBef>
              <a:buClr>
                <a:schemeClr val="tx1"/>
              </a:buClr>
              <a:buSzPct val="60000"/>
              <a:buFont typeface="Wingdings 3" pitchFamily="18" charset="2"/>
              <a:buChar char="u"/>
              <a:defRPr sz="2977" b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98062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SzPct val="60000"/>
              <a:buFont typeface="Wingdings" pitchFamily="2" charset="2"/>
              <a:buChar char="l"/>
              <a:defRPr sz="2679" b="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3pPr>
            <a:lvl4pPr marL="1538340" indent="-340278" algn="l" defTabSz="1361112" rtl="0" eaLnBrk="1" latinLnBrk="0" hangingPunct="1">
              <a:spcBef>
                <a:spcPts val="1488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679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3062502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43059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23613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04170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84728" indent="-340278" algn="l" defTabSz="1361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82" dirty="0"/>
              <a:t>Group Name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7084CF-D964-91E0-6B93-A1FF1FA14BF0}"/>
              </a:ext>
            </a:extLst>
          </p:cNvPr>
          <p:cNvGrpSpPr/>
          <p:nvPr/>
        </p:nvGrpSpPr>
        <p:grpSpPr>
          <a:xfrm>
            <a:off x="-1571712" y="4160916"/>
            <a:ext cx="1169420" cy="1462175"/>
            <a:chOff x="4453128" y="2680986"/>
            <a:chExt cx="1152144" cy="1440575"/>
          </a:xfrm>
        </p:grpSpPr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D7F4F6F0-327B-DF01-0C21-987F5966E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128" y="2969417"/>
              <a:ext cx="1152144" cy="11521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8563" tIns="18563" rIns="18563" bIns="18563" anchor="ctr">
              <a:noAutofit/>
            </a:bodyPr>
            <a:lstStyle/>
            <a:p>
              <a:pPr algn="ctr"/>
              <a:endParaRPr lang="en-US" sz="32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Ladonna">
              <a:extLst>
                <a:ext uri="{FF2B5EF4-FFF2-40B4-BE49-F238E27FC236}">
                  <a16:creationId xmlns:a16="http://schemas.microsoft.com/office/drawing/2014/main" id="{3A442831-6D6B-E02B-E20D-B46DD6A6D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439" y="2680986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E56E46-9D87-46B1-BD37-B2E22791A270}"/>
              </a:ext>
            </a:extLst>
          </p:cNvPr>
          <p:cNvGrpSpPr/>
          <p:nvPr/>
        </p:nvGrpSpPr>
        <p:grpSpPr>
          <a:xfrm>
            <a:off x="-2355111" y="5248757"/>
            <a:ext cx="928111" cy="1225660"/>
            <a:chOff x="4572000" y="4543528"/>
            <a:chExt cx="914400" cy="1207554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949AA7B3-9F09-51F5-1B40-DBD4D46EA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4836682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563" tIns="18563" rIns="18563" bIns="18563" anchor="ctr"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14" name="Ladonna">
              <a:extLst>
                <a:ext uri="{FF2B5EF4-FFF2-40B4-BE49-F238E27FC236}">
                  <a16:creationId xmlns:a16="http://schemas.microsoft.com/office/drawing/2014/main" id="{1AD30240-0A34-23B3-293B-F1A1C3BBC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2268" y="4543528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FC77BC-8E9E-8A7B-2801-5A700CF7FBF4}"/>
              </a:ext>
            </a:extLst>
          </p:cNvPr>
          <p:cNvGrpSpPr/>
          <p:nvPr/>
        </p:nvGrpSpPr>
        <p:grpSpPr>
          <a:xfrm>
            <a:off x="-1238594" y="5807710"/>
            <a:ext cx="649677" cy="937077"/>
            <a:chOff x="4709160" y="6049066"/>
            <a:chExt cx="640080" cy="923234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C62B3301-816C-0162-88CE-B0E4BC62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160" y="6332220"/>
              <a:ext cx="640080" cy="640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8563" tIns="18563" rIns="18563" bIns="18563" anchor="ctr"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18" name="Ladonna">
              <a:extLst>
                <a:ext uri="{FF2B5EF4-FFF2-40B4-BE49-F238E27FC236}">
                  <a16:creationId xmlns:a16="http://schemas.microsoft.com/office/drawing/2014/main" id="{182B1E0F-4C03-90DB-7A99-C60319EDA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439" y="6049066"/>
              <a:ext cx="534422" cy="283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563" tIns="18563" rIns="18563" bIns="18563">
              <a:spAutoFit/>
            </a:bodyPr>
            <a:lstStyle>
              <a:lvl1pPr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Syntax Bold" pitchFamily="34" charset="0"/>
                </a:defRPr>
              </a:lvl9pPr>
            </a:lstStyle>
            <a:p>
              <a:r>
                <a:rPr lang="en-US" sz="1600" b="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Name</a:t>
              </a:r>
            </a:p>
          </p:txBody>
        </p:sp>
      </p:grpSp>
      <p:sp>
        <p:nvSpPr>
          <p:cNvPr id="51" name="Line 40">
            <a:extLst>
              <a:ext uri="{FF2B5EF4-FFF2-40B4-BE49-F238E27FC236}">
                <a16:creationId xmlns:a16="http://schemas.microsoft.com/office/drawing/2014/main" id="{E6AEE899-C365-4B26-5AC8-FB14B58F47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2258514" y="2507635"/>
            <a:ext cx="1856221" cy="0"/>
          </a:xfrm>
          <a:prstGeom prst="line">
            <a:avLst/>
          </a:prstGeom>
          <a:noFill/>
          <a:ln w="57150" cap="rnd" cmpd="sng" algn="ctr">
            <a:solidFill>
              <a:srgbClr val="1F3EA1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  <p:sp>
        <p:nvSpPr>
          <p:cNvPr id="52" name="Line 44">
            <a:extLst>
              <a:ext uri="{FF2B5EF4-FFF2-40B4-BE49-F238E27FC236}">
                <a16:creationId xmlns:a16="http://schemas.microsoft.com/office/drawing/2014/main" id="{B929E0B7-068C-335B-838B-79AC2ACD8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-2258514" y="1907694"/>
            <a:ext cx="1856221" cy="12648"/>
          </a:xfrm>
          <a:prstGeom prst="line">
            <a:avLst/>
          </a:prstGeom>
          <a:noFill/>
          <a:ln w="57150" cap="sq" cmpd="sng" algn="ctr">
            <a:solidFill>
              <a:srgbClr val="2BAB4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  <p:sp>
        <p:nvSpPr>
          <p:cNvPr id="53" name="Line 33">
            <a:extLst>
              <a:ext uri="{FF2B5EF4-FFF2-40B4-BE49-F238E27FC236}">
                <a16:creationId xmlns:a16="http://schemas.microsoft.com/office/drawing/2014/main" id="{3F92FB9D-F364-F7EC-8CA8-87C6374CC9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2258514" y="3098430"/>
            <a:ext cx="1856221" cy="0"/>
          </a:xfrm>
          <a:prstGeom prst="line">
            <a:avLst/>
          </a:prstGeom>
          <a:noFill/>
          <a:ln w="57150" cap="rnd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18563" tIns="18563" rIns="18563" bIns="18563">
            <a:spAutoFit/>
          </a:bodyPr>
          <a:lstStyle/>
          <a:p>
            <a:endParaRPr lang="en-US" sz="2923"/>
          </a:p>
        </p:txBody>
      </p:sp>
    </p:spTree>
    <p:extLst>
      <p:ext uri="{BB962C8B-B14F-4D97-AF65-F5344CB8AC3E}">
        <p14:creationId xmlns:p14="http://schemas.microsoft.com/office/powerpoint/2010/main" val="114721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15ABD5-8E97-3A08-A0B5-D3148E200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425" y="6591300"/>
            <a:ext cx="2743200" cy="158960"/>
          </a:xfrm>
        </p:spPr>
        <p:txBody>
          <a:bodyPr/>
          <a:lstStyle/>
          <a:p>
            <a:r>
              <a:rPr lang="en-US" dirty="0"/>
              <a:t>Copyright © 2026 by Vantage Partners,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4CB47-22E4-4DAD-9049-39FD611D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2" y="0"/>
            <a:ext cx="9395430" cy="800100"/>
          </a:xfrm>
        </p:spPr>
        <p:txBody>
          <a:bodyPr/>
          <a:lstStyle/>
          <a:p>
            <a:r>
              <a:rPr lang="en-US" dirty="0"/>
              <a:t>Stakeholder and Influence Mapping Tool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37DDFA-72B5-2353-AAC8-5EF1D7A25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472602" cy="710802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6E83277-27AF-BAB3-0EB6-3D6D64B0F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F6D519-EEBA-252B-E75F-3F6D3A6EE4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6A5489-D753-2127-AF93-25C83DAF7C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5F18C1-B9B2-00CB-637F-8247ECB6ED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8645E1B-3047-B243-3B62-C92F4170A6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009CD24-AF7F-89D8-E63F-3D5933110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8076303-7531-A9CB-1FB1-8D32FFFCDBF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1F01826-87A6-7B82-A1DF-58502DE428B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0EA8A3A-AB74-19ED-63C0-6C2EEE8D6F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8F9AA98-CBBC-2D1B-BFD2-62F30D5E2B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4F58693-C4C4-543A-82F0-D3C0273EBF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AF3EF9-590E-205A-A0E5-F8A256C2E9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B83978D-94F0-EF3F-94E6-59AA9C7F9C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0242900-6752-6A6E-1346-037B19E48B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081C0CA-6CAD-01EA-CDA2-873329D1BB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A01732C-0BC3-1F41-E2B9-9C772A8AB2E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3533E97-617A-B4C2-7F31-73DCB74704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37E6039-1CEF-F2BF-71F3-EEE84FF139A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B608E87-76CB-9BCF-A2F8-DF61CD214CA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7199C33-7942-3F6F-714F-04454E1128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170D3F1-3308-A08F-B9A5-305FA65F4F8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B5AD3CC-FA85-5084-CCBA-2799A8CF8AC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CE981F-3917-97DE-BF13-A07B854BCA7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D27CB84F-2CC5-A5D5-6F8C-5FD51FD408C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38E11A5-F0D8-DC97-AD52-4B4232BB2CF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BA4CDAD-38C9-25D8-D5A7-E8FD7439085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A3B2D00-A121-82D8-BD0A-9D403705C3A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3009024-7A5C-D37E-0259-058B4CAD7D6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0DAFEB7F-FEB0-56A2-2246-CD74DC64FF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507DAF0D-CA68-F771-ED9A-FFCFFD45331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FEE17E8-6354-1946-2285-C67637FBFBE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3C08C84-29BD-FABE-DEF8-79222553673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61CA3C4-4A3F-5D84-D565-E81E7387FBC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25B0EC9-ECCB-6FD6-AEF7-502F777C5D0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5D1FCDEC-B7BC-8EFF-13A5-C027EEFD278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7D8BB75-50E8-1D30-F953-498BD804108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CEAFC67-AC88-07B3-16EA-43B945A2BE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B1E6525-88CE-E784-80F7-3FF719CDB47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6DE585C-4E5F-74C5-7F1E-2E5A1323B77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8EA54A3-195C-E046-82F4-FE10B8A5DE43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4D3AD48-2DFB-95D2-B55C-CE0B2AC0FFD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1DCCD81-9A87-4F97-D544-988D968D4708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27DB79FD-E579-D77A-CC8D-20508EBEA13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12F989E-5D8F-A861-16C9-074F7725E8D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B03F163-E5C9-2378-BE1B-4EBD7BA2D4C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F7325F2-E642-7D68-7A24-9A9258374C6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6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antage Partners Template">
  <a:themeElements>
    <a:clrScheme name="Vantage Partners 2020">
      <a:dk1>
        <a:srgbClr val="5F5C5F"/>
      </a:dk1>
      <a:lt1>
        <a:srgbClr val="FFFFFF"/>
      </a:lt1>
      <a:dk2>
        <a:srgbClr val="503C7D"/>
      </a:dk2>
      <a:lt2>
        <a:srgbClr val="A8ADB4"/>
      </a:lt2>
      <a:accent1>
        <a:srgbClr val="50AF82"/>
      </a:accent1>
      <a:accent2>
        <a:srgbClr val="F9A51A"/>
      </a:accent2>
      <a:accent3>
        <a:srgbClr val="98A4AE"/>
      </a:accent3>
      <a:accent4>
        <a:srgbClr val="425563"/>
      </a:accent4>
      <a:accent5>
        <a:srgbClr val="768692"/>
      </a:accent5>
      <a:accent6>
        <a:srgbClr val="AF6D04"/>
      </a:accent6>
      <a:hlink>
        <a:srgbClr val="211551"/>
      </a:hlink>
      <a:folHlink>
        <a:srgbClr val="0066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tlCol="0" anchor="ctr" anchorCtr="0"/>
      <a:lstStyle>
        <a:defPPr algn="ctr"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bg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accent4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1702872E-5072-45CB-97D8-8443B5FE4A67}" vid="{E741B0CB-1478-4D78-8F5A-729C620626BE}"/>
    </a:ext>
  </a:extLst>
</a:theme>
</file>

<file path=ppt/theme/theme2.xml><?xml version="1.0" encoding="utf-8"?>
<a:theme xmlns:a="http://schemas.openxmlformats.org/drawingml/2006/main" name="1_Vantage Partners Template">
  <a:themeElements>
    <a:clrScheme name="Vantage Partners 2020">
      <a:dk1>
        <a:srgbClr val="5F5C5F"/>
      </a:dk1>
      <a:lt1>
        <a:srgbClr val="FFFFFF"/>
      </a:lt1>
      <a:dk2>
        <a:srgbClr val="503C7D"/>
      </a:dk2>
      <a:lt2>
        <a:srgbClr val="A8ADB4"/>
      </a:lt2>
      <a:accent1>
        <a:srgbClr val="50AF82"/>
      </a:accent1>
      <a:accent2>
        <a:srgbClr val="F9A51A"/>
      </a:accent2>
      <a:accent3>
        <a:srgbClr val="98A4AE"/>
      </a:accent3>
      <a:accent4>
        <a:srgbClr val="425563"/>
      </a:accent4>
      <a:accent5>
        <a:srgbClr val="768692"/>
      </a:accent5>
      <a:accent6>
        <a:srgbClr val="AF6D04"/>
      </a:accent6>
      <a:hlink>
        <a:srgbClr val="211551"/>
      </a:hlink>
      <a:folHlink>
        <a:srgbClr val="0066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175">
          <a:noFill/>
        </a:ln>
      </a:spPr>
      <a:bodyPr rtlCol="0" anchor="ctr" anchorCtr="0"/>
      <a:lstStyle>
        <a:defPPr algn="ctr">
          <a:defRPr sz="18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chemeClr val="bg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accent4"/>
            </a:solidFill>
            <a:latin typeface="Calibri Light" panose="020F0302020204030204" pitchFamily="34" charset="0"/>
            <a:cs typeface="Calibri Light" panose="020F03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6 Vantage PowerPoint Template" id="{FA5A8337-CED9-42E9-B789-30D679760089}" vid="{FE5B3D86-7D1B-44F9-98E4-4CB2C3E3E827}"/>
    </a:ext>
  </a:extLst>
</a:theme>
</file>

<file path=ppt/theme/theme3.xml><?xml version="1.0" encoding="utf-8"?>
<a:theme xmlns:a="http://schemas.openxmlformats.org/drawingml/2006/main" name="Office Theme">
  <a:themeElements>
    <a:clrScheme name="Custom 19">
      <a:dk1>
        <a:srgbClr val="5F5C5F"/>
      </a:dk1>
      <a:lt1>
        <a:srgbClr val="FFFFFF"/>
      </a:lt1>
      <a:dk2>
        <a:srgbClr val="503C7D"/>
      </a:dk2>
      <a:lt2>
        <a:srgbClr val="A8ADB4"/>
      </a:lt2>
      <a:accent1>
        <a:srgbClr val="50AF82"/>
      </a:accent1>
      <a:accent2>
        <a:srgbClr val="F9A51A"/>
      </a:accent2>
      <a:accent3>
        <a:srgbClr val="98A4AE"/>
      </a:accent3>
      <a:accent4>
        <a:srgbClr val="425563"/>
      </a:accent4>
      <a:accent5>
        <a:srgbClr val="768692"/>
      </a:accent5>
      <a:accent6>
        <a:srgbClr val="AF6D04"/>
      </a:accent6>
      <a:hlink>
        <a:srgbClr val="FFFFFF"/>
      </a:hlink>
      <a:folHlink>
        <a:srgbClr val="0066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VP 2018">
      <a:dk1>
        <a:srgbClr val="76777A"/>
      </a:dk1>
      <a:lt1>
        <a:sysClr val="window" lastClr="FFFFFF"/>
      </a:lt1>
      <a:dk2>
        <a:srgbClr val="76777A"/>
      </a:dk2>
      <a:lt2>
        <a:srgbClr val="C6C8BD"/>
      </a:lt2>
      <a:accent1>
        <a:srgbClr val="A8ADB4"/>
      </a:accent1>
      <a:accent2>
        <a:srgbClr val="503C7D"/>
      </a:accent2>
      <a:accent3>
        <a:srgbClr val="50AF82"/>
      </a:accent3>
      <a:accent4>
        <a:srgbClr val="F9A51A"/>
      </a:accent4>
      <a:accent5>
        <a:srgbClr val="FFFFFF"/>
      </a:accent5>
      <a:accent6>
        <a:srgbClr val="4CA585"/>
      </a:accent6>
      <a:hlink>
        <a:srgbClr val="5F5C5F"/>
      </a:hlink>
      <a:folHlink>
        <a:srgbClr val="A7A8A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FB65C2DFE924EB2B79E1078EBF2D9" ma:contentTypeVersion="2" ma:contentTypeDescription="Create a new document." ma:contentTypeScope="" ma:versionID="70c93327cef86b28eb1670db1a1c55e4">
  <xsd:schema xmlns:xsd="http://www.w3.org/2001/XMLSchema" xmlns:xs="http://www.w3.org/2001/XMLSchema" xmlns:p="http://schemas.microsoft.com/office/2006/metadata/properties" xmlns:ns2="fee60f9c-8a7b-46c9-90a8-0bc3364800a1" targetNamespace="http://schemas.microsoft.com/office/2006/metadata/properties" ma:root="true" ma:fieldsID="0edb6a6d9601d18bc258b1dce12dfd34" ns2:_="">
    <xsd:import namespace="fee60f9c-8a7b-46c9-90a8-0bc336480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e60f9c-8a7b-46c9-90a8-0bc3364800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98FBB0-25AE-4B69-881F-4E08C82AB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e60f9c-8a7b-46c9-90a8-0bc3364800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27DC61-0106-40CF-92DA-F0850F9E8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068151-BA33-4303-A43A-F98DB87F0B41}">
  <ds:schemaRefs>
    <ds:schemaRef ds:uri="http://schemas.microsoft.com/office/2006/metadata/properties"/>
    <ds:schemaRef ds:uri="http://www.w3.org/XML/1998/namespace"/>
    <ds:schemaRef ds:uri="http://purl.org/dc/elements/1.1/"/>
    <ds:schemaRef ds:uri="fee60f9c-8a7b-46c9-90a8-0bc3364800a1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5100</TotalTime>
  <Words>373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Wingdings</vt:lpstr>
      <vt:lpstr>Wingdings 3</vt:lpstr>
      <vt:lpstr>Vantage Partners Template</vt:lpstr>
      <vt:lpstr>1_Vantage Partners Template</vt:lpstr>
      <vt:lpstr>Stakeholder Mapping Tool</vt:lpstr>
      <vt:lpstr>Stakeholder and Influence Mapping Tool</vt:lpstr>
      <vt:lpstr>PowerPoint Presentation</vt:lpstr>
      <vt:lpstr>Stakeholder and Influence Mapping Tool (3-group template)</vt:lpstr>
      <vt:lpstr>Stakeholder and Influence Mapping Tool (4-group template)</vt:lpstr>
      <vt:lpstr>Stakeholder and Influence Mapping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 and Influence Mapping Toolkit</dc:title>
  <dc:creator>Kara Hanlon Potucek</dc:creator>
  <cp:lastModifiedBy>Kara Hanlon Potucek</cp:lastModifiedBy>
  <cp:revision>217</cp:revision>
  <cp:lastPrinted>2015-05-18T21:00:22Z</cp:lastPrinted>
  <dcterms:created xsi:type="dcterms:W3CDTF">2015-10-08T18:03:44Z</dcterms:created>
  <dcterms:modified xsi:type="dcterms:W3CDTF">2026-06-11T16:23:08Z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0x010100954FB65C2DFE924EB2B79E1078EBF2D9</vt:lpwstr>
  </property>
</Properties>
</file>